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41"/>
  </p:sldMasterIdLst>
  <p:notesMasterIdLst>
    <p:notesMasterId r:id="rId182"/>
  </p:notesMasterIdLst>
  <p:sldIdLst>
    <p:sldId id="296" r:id="rId142"/>
    <p:sldId id="297" r:id="rId143"/>
    <p:sldId id="299" r:id="rId144"/>
    <p:sldId id="298" r:id="rId145"/>
    <p:sldId id="328" r:id="rId146"/>
    <p:sldId id="325" r:id="rId147"/>
    <p:sldId id="280" r:id="rId148"/>
    <p:sldId id="279" r:id="rId149"/>
    <p:sldId id="310" r:id="rId150"/>
    <p:sldId id="300" r:id="rId151"/>
    <p:sldId id="301" r:id="rId152"/>
    <p:sldId id="302" r:id="rId153"/>
    <p:sldId id="303" r:id="rId154"/>
    <p:sldId id="304" r:id="rId155"/>
    <p:sldId id="305" r:id="rId156"/>
    <p:sldId id="311" r:id="rId157"/>
    <p:sldId id="307" r:id="rId158"/>
    <p:sldId id="309" r:id="rId159"/>
    <p:sldId id="312" r:id="rId160"/>
    <p:sldId id="313" r:id="rId161"/>
    <p:sldId id="319" r:id="rId162"/>
    <p:sldId id="320" r:id="rId163"/>
    <p:sldId id="321" r:id="rId164"/>
    <p:sldId id="317" r:id="rId165"/>
    <p:sldId id="318" r:id="rId166"/>
    <p:sldId id="322" r:id="rId167"/>
    <p:sldId id="285" r:id="rId168"/>
    <p:sldId id="326" r:id="rId169"/>
    <p:sldId id="287" r:id="rId170"/>
    <p:sldId id="283" r:id="rId171"/>
    <p:sldId id="323" r:id="rId172"/>
    <p:sldId id="286" r:id="rId173"/>
    <p:sldId id="277" r:id="rId174"/>
    <p:sldId id="276" r:id="rId175"/>
    <p:sldId id="288" r:id="rId176"/>
    <p:sldId id="324" r:id="rId177"/>
    <p:sldId id="289" r:id="rId178"/>
    <p:sldId id="270" r:id="rId179"/>
    <p:sldId id="273" r:id="rId180"/>
    <p:sldId id="327" r:id="rId1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导言" id="{1AA6DAA1-6209-4E0C-B3D1-3CEFE7D86198}">
          <p14:sldIdLst>
            <p14:sldId id="296"/>
            <p14:sldId id="297"/>
            <p14:sldId id="299"/>
            <p14:sldId id="298"/>
            <p14:sldId id="328"/>
            <p14:sldId id="325"/>
            <p14:sldId id="280"/>
            <p14:sldId id="279"/>
            <p14:sldId id="310"/>
            <p14:sldId id="300"/>
            <p14:sldId id="301"/>
            <p14:sldId id="302"/>
            <p14:sldId id="303"/>
            <p14:sldId id="304"/>
            <p14:sldId id="305"/>
            <p14:sldId id="311"/>
            <p14:sldId id="307"/>
            <p14:sldId id="309"/>
            <p14:sldId id="312"/>
            <p14:sldId id="313"/>
            <p14:sldId id="319"/>
            <p14:sldId id="320"/>
            <p14:sldId id="321"/>
            <p14:sldId id="317"/>
            <p14:sldId id="318"/>
            <p14:sldId id="322"/>
            <p14:sldId id="285"/>
            <p14:sldId id="326"/>
            <p14:sldId id="287"/>
            <p14:sldId id="283"/>
            <p14:sldId id="323"/>
            <p14:sldId id="286"/>
            <p14:sldId id="277"/>
            <p14:sldId id="276"/>
            <p14:sldId id="288"/>
            <p14:sldId id="324"/>
            <p14:sldId id="289"/>
            <p14:sldId id="270"/>
            <p14:sldId id="273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98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0" autoAdjust="0"/>
    <p:restoredTop sz="93590" autoAdjust="0"/>
  </p:normalViewPr>
  <p:slideViewPr>
    <p:cSldViewPr snapToGrid="0">
      <p:cViewPr varScale="1">
        <p:scale>
          <a:sx n="107" d="100"/>
          <a:sy n="107" d="100"/>
        </p:scale>
        <p:origin x="11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customXml" Target="../customXml/item11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customXml" Target="../customXml/item84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customXml" Target="../customXml/item133.xml"/><Relationship Id="rId138" Type="http://schemas.openxmlformats.org/officeDocument/2006/relationships/customXml" Target="../customXml/item138.xml"/><Relationship Id="rId154" Type="http://schemas.openxmlformats.org/officeDocument/2006/relationships/slide" Target="slides/slide13.xml"/><Relationship Id="rId159" Type="http://schemas.openxmlformats.org/officeDocument/2006/relationships/slide" Target="slides/slide18.xml"/><Relationship Id="rId175" Type="http://schemas.openxmlformats.org/officeDocument/2006/relationships/slide" Target="slides/slide34.xml"/><Relationship Id="rId170" Type="http://schemas.openxmlformats.org/officeDocument/2006/relationships/slide" Target="slides/slide29.xml"/><Relationship Id="rId16" Type="http://schemas.openxmlformats.org/officeDocument/2006/relationships/customXml" Target="../customXml/item16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customXml" Target="../customXml/item123.xml"/><Relationship Id="rId128" Type="http://schemas.openxmlformats.org/officeDocument/2006/relationships/customXml" Target="../customXml/item128.xml"/><Relationship Id="rId144" Type="http://schemas.openxmlformats.org/officeDocument/2006/relationships/slide" Target="slides/slide3.xml"/><Relationship Id="rId149" Type="http://schemas.openxmlformats.org/officeDocument/2006/relationships/slide" Target="slides/slide8.xml"/><Relationship Id="rId5" Type="http://schemas.openxmlformats.org/officeDocument/2006/relationships/customXml" Target="../customXml/item5.xml"/><Relationship Id="rId90" Type="http://schemas.openxmlformats.org/officeDocument/2006/relationships/customXml" Target="../customXml/item90.xml"/><Relationship Id="rId95" Type="http://schemas.openxmlformats.org/officeDocument/2006/relationships/customXml" Target="../customXml/item95.xml"/><Relationship Id="rId160" Type="http://schemas.openxmlformats.org/officeDocument/2006/relationships/slide" Target="slides/slide19.xml"/><Relationship Id="rId165" Type="http://schemas.openxmlformats.org/officeDocument/2006/relationships/slide" Target="slides/slide24.xml"/><Relationship Id="rId181" Type="http://schemas.openxmlformats.org/officeDocument/2006/relationships/slide" Target="slides/slide40.xml"/><Relationship Id="rId186" Type="http://schemas.openxmlformats.org/officeDocument/2006/relationships/tableStyles" Target="tableStyles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18" Type="http://schemas.openxmlformats.org/officeDocument/2006/relationships/customXml" Target="../customXml/item118.xml"/><Relationship Id="rId134" Type="http://schemas.openxmlformats.org/officeDocument/2006/relationships/customXml" Target="../customXml/item134.xml"/><Relationship Id="rId139" Type="http://schemas.openxmlformats.org/officeDocument/2006/relationships/customXml" Target="../customXml/item139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slide" Target="slides/slide9.xml"/><Relationship Id="rId155" Type="http://schemas.openxmlformats.org/officeDocument/2006/relationships/slide" Target="slides/slide14.xml"/><Relationship Id="rId171" Type="http://schemas.openxmlformats.org/officeDocument/2006/relationships/slide" Target="slides/slide30.xml"/><Relationship Id="rId176" Type="http://schemas.openxmlformats.org/officeDocument/2006/relationships/slide" Target="slides/slide3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08" Type="http://schemas.openxmlformats.org/officeDocument/2006/relationships/customXml" Target="../customXml/item108.xml"/><Relationship Id="rId124" Type="http://schemas.openxmlformats.org/officeDocument/2006/relationships/customXml" Target="../customXml/item124.xml"/><Relationship Id="rId129" Type="http://schemas.openxmlformats.org/officeDocument/2006/relationships/customXml" Target="../customXml/item129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customXml" Target="../customXml/item140.xml"/><Relationship Id="rId145" Type="http://schemas.openxmlformats.org/officeDocument/2006/relationships/slide" Target="slides/slide4.xml"/><Relationship Id="rId161" Type="http://schemas.openxmlformats.org/officeDocument/2006/relationships/slide" Target="slides/slide20.xml"/><Relationship Id="rId166" Type="http://schemas.openxmlformats.org/officeDocument/2006/relationships/slide" Target="slides/slide25.xml"/><Relationship Id="rId18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119" Type="http://schemas.openxmlformats.org/officeDocument/2006/relationships/customXml" Target="../customXml/item119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customXml" Target="../customXml/item130.xml"/><Relationship Id="rId135" Type="http://schemas.openxmlformats.org/officeDocument/2006/relationships/customXml" Target="../customXml/item135.xml"/><Relationship Id="rId151" Type="http://schemas.openxmlformats.org/officeDocument/2006/relationships/slide" Target="slides/slide10.xml"/><Relationship Id="rId156" Type="http://schemas.openxmlformats.org/officeDocument/2006/relationships/slide" Target="slides/slide15.xml"/><Relationship Id="rId177" Type="http://schemas.openxmlformats.org/officeDocument/2006/relationships/slide" Target="slides/slide3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72" Type="http://schemas.openxmlformats.org/officeDocument/2006/relationships/slide" Target="slides/slide31.xml"/><Relationship Id="rId180" Type="http://schemas.openxmlformats.org/officeDocument/2006/relationships/slide" Target="slides/slide3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customXml" Target="../customXml/item120.xml"/><Relationship Id="rId125" Type="http://schemas.openxmlformats.org/officeDocument/2006/relationships/customXml" Target="../customXml/item125.xml"/><Relationship Id="rId141" Type="http://schemas.openxmlformats.org/officeDocument/2006/relationships/slideMaster" Target="slideMasters/slideMaster1.xml"/><Relationship Id="rId146" Type="http://schemas.openxmlformats.org/officeDocument/2006/relationships/slide" Target="slides/slide5.xml"/><Relationship Id="rId167" Type="http://schemas.openxmlformats.org/officeDocument/2006/relationships/slide" Target="slides/slide26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162" Type="http://schemas.openxmlformats.org/officeDocument/2006/relationships/slide" Target="slides/slide21.xml"/><Relationship Id="rId18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15" Type="http://schemas.openxmlformats.org/officeDocument/2006/relationships/customXml" Target="../customXml/item115.xml"/><Relationship Id="rId131" Type="http://schemas.openxmlformats.org/officeDocument/2006/relationships/customXml" Target="../customXml/item131.xml"/><Relationship Id="rId136" Type="http://schemas.openxmlformats.org/officeDocument/2006/relationships/customXml" Target="../customXml/item136.xml"/><Relationship Id="rId157" Type="http://schemas.openxmlformats.org/officeDocument/2006/relationships/slide" Target="slides/slide16.xml"/><Relationship Id="rId178" Type="http://schemas.openxmlformats.org/officeDocument/2006/relationships/slide" Target="slides/slide37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slide" Target="slides/slide11.xml"/><Relationship Id="rId173" Type="http://schemas.openxmlformats.org/officeDocument/2006/relationships/slide" Target="slides/slide3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customXml" Target="../customXml/item126.xml"/><Relationship Id="rId147" Type="http://schemas.openxmlformats.org/officeDocument/2006/relationships/slide" Target="slides/slide6.xml"/><Relationship Id="rId168" Type="http://schemas.openxmlformats.org/officeDocument/2006/relationships/slide" Target="slides/slide27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42" Type="http://schemas.openxmlformats.org/officeDocument/2006/relationships/slide" Target="slides/slide1.xml"/><Relationship Id="rId163" Type="http://schemas.openxmlformats.org/officeDocument/2006/relationships/slide" Target="slides/slide22.xml"/><Relationship Id="rId184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customXml" Target="../customXml/item137.xml"/><Relationship Id="rId158" Type="http://schemas.openxmlformats.org/officeDocument/2006/relationships/slide" Target="slides/slide1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customXml" Target="../customXml/item132.xml"/><Relationship Id="rId153" Type="http://schemas.openxmlformats.org/officeDocument/2006/relationships/slide" Target="slides/slide12.xml"/><Relationship Id="rId174" Type="http://schemas.openxmlformats.org/officeDocument/2006/relationships/slide" Target="slides/slide33.xml"/><Relationship Id="rId179" Type="http://schemas.openxmlformats.org/officeDocument/2006/relationships/slide" Target="slides/slide38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customXml" Target="../customXml/item12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customXml" Target="../customXml/item122.xml"/><Relationship Id="rId143" Type="http://schemas.openxmlformats.org/officeDocument/2006/relationships/slide" Target="slides/slide2.xml"/><Relationship Id="rId148" Type="http://schemas.openxmlformats.org/officeDocument/2006/relationships/slide" Target="slides/slide7.xml"/><Relationship Id="rId164" Type="http://schemas.openxmlformats.org/officeDocument/2006/relationships/slide" Target="slides/slide23.xml"/><Relationship Id="rId169" Type="http://schemas.openxmlformats.org/officeDocument/2006/relationships/slide" Target="slides/slide28.xml"/><Relationship Id="rId18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5EA97-3FAA-4A38-B005-05843C060449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C67F0-1B2C-4FBF-8699-6CE8E1CA0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6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5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鸟, 天空, 轮廓&#10;&#10;已生成高可信度的说明">
            <a:extLst>
              <a:ext uri="{FF2B5EF4-FFF2-40B4-BE49-F238E27FC236}">
                <a16:creationId xmlns:a16="http://schemas.microsoft.com/office/drawing/2014/main" id="{EAC05912-E0B1-482B-B861-6AD9415141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49" y="2294605"/>
            <a:ext cx="2268785" cy="2268785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18146195-B928-47CF-AF70-EBB6D857CCD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69393" y="2866503"/>
            <a:ext cx="7303168" cy="112499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5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r>
              <a:rPr lang="en-US" altLang="zh-CN" dirty="0"/>
              <a:t>PyShare 02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26A9B47-477B-44CE-96A8-2704D18DC788}"/>
              </a:ext>
            </a:extLst>
          </p:cNvPr>
          <p:cNvCxnSpPr/>
          <p:nvPr userDrawn="1"/>
        </p:nvCxnSpPr>
        <p:spPr>
          <a:xfrm>
            <a:off x="3874168" y="3874168"/>
            <a:ext cx="7688179" cy="0"/>
          </a:xfrm>
          <a:prstGeom prst="line">
            <a:avLst/>
          </a:prstGeom>
          <a:ln w="12700"/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C:\Users\t-dantay\Documents\Placeholders\user.png">
            <a:extLst>
              <a:ext uri="{FF2B5EF4-FFF2-40B4-BE49-F238E27FC236}">
                <a16:creationId xmlns:a16="http://schemas.microsoft.com/office/drawing/2014/main" id="{DE43DB74-2820-4CCA-8EA9-2D222A8877ED}"/>
              </a:ext>
            </a:extLst>
          </p:cNvPr>
          <p:cNvPicPr>
            <a:picLocks noChangeAspect="1" noChangeArrowheads="1"/>
          </p:cNvPicPr>
          <p:nvPr userDrawn="1">
            <p:custDataLst>
              <p:custData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168" y="4048608"/>
            <a:ext cx="140605" cy="15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内容占位符 8">
            <a:extLst>
              <a:ext uri="{FF2B5EF4-FFF2-40B4-BE49-F238E27FC236}">
                <a16:creationId xmlns:a16="http://schemas.microsoft.com/office/drawing/2014/main" id="{B4E28E71-18B6-4039-9C67-98239969A6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14773" y="3805383"/>
            <a:ext cx="6629400" cy="622571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lyj8512@126.com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843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5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59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8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0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D3AA3D5-44A2-4553-8B34-F47BB53147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69393" y="2866503"/>
            <a:ext cx="7303168" cy="1124991"/>
          </a:xfrm>
        </p:spPr>
        <p:txBody>
          <a:bodyPr/>
          <a:lstStyle/>
          <a:p>
            <a:r>
              <a:rPr lang="en-US" altLang="zh-CN" dirty="0"/>
              <a:t>PyShare 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3828F9-C4A3-47EB-85AE-799CF9D2438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14773" y="3824433"/>
            <a:ext cx="6629400" cy="62257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lyj8512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@</a:t>
            </a:r>
            <a:r>
              <a:rPr lang="en-US" altLang="zh-CN" dirty="0"/>
              <a:t>126.com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F3EE41D-16DB-4BA2-9AAE-CFA5F064B246}"/>
              </a:ext>
            </a:extLst>
          </p:cNvPr>
          <p:cNvSpPr txBox="1">
            <a:spLocks/>
          </p:cNvSpPr>
          <p:nvPr/>
        </p:nvSpPr>
        <p:spPr>
          <a:xfrm>
            <a:off x="10488075" y="3914489"/>
            <a:ext cx="1703926" cy="442458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600" i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00FF"/>
                </a:solidFill>
              </a:rPr>
              <a:t>2018-11-14</a:t>
            </a:r>
            <a:endParaRPr lang="en-US" altLang="zh-C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25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87B775C-A818-424B-9829-12F69F22D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4" t="5671"/>
          <a:stretch/>
        </p:blipFill>
        <p:spPr>
          <a:xfrm>
            <a:off x="0" y="0"/>
            <a:ext cx="6550574" cy="5293659"/>
          </a:xfrm>
          <a:prstGeom prst="rect">
            <a:avLst/>
          </a:prstGeom>
        </p:spPr>
      </p:pic>
      <p:pic>
        <p:nvPicPr>
          <p:cNvPr id="9" name="图片 8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45736F1-1649-4A57-B248-23BB102D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73" y="2761129"/>
            <a:ext cx="5555327" cy="3865665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2A3CB429-37C9-465D-A850-125936AAB27A}"/>
              </a:ext>
            </a:extLst>
          </p:cNvPr>
          <p:cNvSpPr/>
          <p:nvPr/>
        </p:nvSpPr>
        <p:spPr>
          <a:xfrm>
            <a:off x="6096000" y="3801036"/>
            <a:ext cx="591671" cy="37651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11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9ACE7A-F099-4146-99EA-4C9B6000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88" y="293941"/>
            <a:ext cx="8884024" cy="62701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CE22A5-D1D3-4015-AA70-CF32A58B6D1A}"/>
              </a:ext>
            </a:extLst>
          </p:cNvPr>
          <p:cNvSpPr/>
          <p:nvPr/>
        </p:nvSpPr>
        <p:spPr>
          <a:xfrm>
            <a:off x="9583271" y="950258"/>
            <a:ext cx="932329" cy="295835"/>
          </a:xfrm>
          <a:prstGeom prst="rect">
            <a:avLst/>
          </a:prstGeom>
          <a:noFill/>
          <a:ln w="22225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18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7B8DDD-7083-4594-818F-EF2826A4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35" y="0"/>
            <a:ext cx="9979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6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EA65B0-59ED-412E-95C9-557F7E50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498"/>
            <a:ext cx="5269433" cy="32211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11F4FD-BC5E-483C-BA80-D59BDC327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6" r="4768"/>
          <a:stretch/>
        </p:blipFill>
        <p:spPr>
          <a:xfrm>
            <a:off x="5442013" y="997524"/>
            <a:ext cx="6594031" cy="46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4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D7915F-CB59-42F4-9460-449D067E4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298" y="292988"/>
            <a:ext cx="6629403" cy="62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85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A0276B-467C-47E2-9409-3EE34CB66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319337"/>
            <a:ext cx="99250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ABA0C0-0E34-44F1-9EAB-814444F8C7EB}"/>
              </a:ext>
            </a:extLst>
          </p:cNvPr>
          <p:cNvSpPr txBox="1"/>
          <p:nvPr/>
        </p:nvSpPr>
        <p:spPr>
          <a:xfrm>
            <a:off x="1705536" y="2151727"/>
            <a:ext cx="87809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为什么要用</a:t>
            </a:r>
            <a:r>
              <a:rPr lang="en-US" altLang="zh-CN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PyCharm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36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片 267">
            <a:extLst>
              <a:ext uri="{FF2B5EF4-FFF2-40B4-BE49-F238E27FC236}">
                <a16:creationId xmlns:a16="http://schemas.microsoft.com/office/drawing/2014/main" id="{EB64A904-B025-4B20-9730-08A8A511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3" y="2310653"/>
            <a:ext cx="6200775" cy="1752600"/>
          </a:xfrm>
          <a:prstGeom prst="rect">
            <a:avLst/>
          </a:prstGeom>
        </p:spPr>
      </p:pic>
      <p:sp>
        <p:nvSpPr>
          <p:cNvPr id="269" name="文本框 268">
            <a:extLst>
              <a:ext uri="{FF2B5EF4-FFF2-40B4-BE49-F238E27FC236}">
                <a16:creationId xmlns:a16="http://schemas.microsoft.com/office/drawing/2014/main" id="{E244969E-2DA8-4F29-8FDD-5D06131B1512}"/>
              </a:ext>
            </a:extLst>
          </p:cNvPr>
          <p:cNvSpPr txBox="1"/>
          <p:nvPr/>
        </p:nvSpPr>
        <p:spPr>
          <a:xfrm>
            <a:off x="662965" y="4605618"/>
            <a:ext cx="7298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自检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提醒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智能补全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CN" altLang="en-US" sz="3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82402431-D6B0-4228-9840-9D2FFC141338}"/>
              </a:ext>
            </a:extLst>
          </p:cNvPr>
          <p:cNvSpPr/>
          <p:nvPr/>
        </p:nvSpPr>
        <p:spPr>
          <a:xfrm>
            <a:off x="5832734" y="5374170"/>
            <a:ext cx="519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专注代码逻辑实现</a:t>
            </a:r>
            <a:r>
              <a:rPr lang="en-US" altLang="zh-CN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,…</a:t>
            </a:r>
            <a:endParaRPr lang="zh-CN" altLang="en-US" sz="3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82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26A5E7-16EB-42E2-91E4-D26E13D0B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2" y="866585"/>
            <a:ext cx="4552949" cy="1906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1" name="Keyboard">
            <a:extLst>
              <a:ext uri="{FF2B5EF4-FFF2-40B4-BE49-F238E27FC236}">
                <a16:creationId xmlns:a16="http://schemas.microsoft.com/office/drawing/2014/main" id="{AAC8861E-E006-44D2-ABAF-8DB6C11145D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400300" y="3985653"/>
            <a:ext cx="7391400" cy="2728911"/>
            <a:chOff x="809625" y="2119313"/>
            <a:chExt cx="7391400" cy="2728911"/>
          </a:xfrm>
        </p:grpSpPr>
        <p:sp>
          <p:nvSpPr>
            <p:cNvPr id="162" name="Rounded Rectangle 2">
              <a:extLst>
                <a:ext uri="{FF2B5EF4-FFF2-40B4-BE49-F238E27FC236}">
                  <a16:creationId xmlns:a16="http://schemas.microsoft.com/office/drawing/2014/main" id="{B5115488-B51B-4CDD-91D7-3CEBCE6ECBFD}"/>
                </a:ext>
              </a:extLst>
            </p:cNvPr>
            <p:cNvSpPr/>
            <p:nvPr/>
          </p:nvSpPr>
          <p:spPr>
            <a:xfrm>
              <a:off x="809625" y="2119313"/>
              <a:ext cx="7391400" cy="2728911"/>
            </a:xfrm>
            <a:prstGeom prst="roundRect">
              <a:avLst>
                <a:gd name="adj" fmla="val 2051"/>
              </a:avLst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latin typeface="Segoe UI"/>
              </a:endParaRPr>
            </a:p>
          </p:txBody>
        </p:sp>
        <p:grpSp>
          <p:nvGrpSpPr>
            <p:cNvPr id="163" name="Group 3">
              <a:extLst>
                <a:ext uri="{FF2B5EF4-FFF2-40B4-BE49-F238E27FC236}">
                  <a16:creationId xmlns:a16="http://schemas.microsoft.com/office/drawing/2014/main" id="{B9019534-2C10-444C-B5A7-44D0A1E3A06D}"/>
                </a:ext>
              </a:extLst>
            </p:cNvPr>
            <p:cNvGrpSpPr/>
            <p:nvPr/>
          </p:nvGrpSpPr>
          <p:grpSpPr>
            <a:xfrm>
              <a:off x="7943202" y="2212094"/>
              <a:ext cx="61736" cy="61736"/>
              <a:chOff x="7879702" y="2193044"/>
              <a:chExt cx="61736" cy="61736"/>
            </a:xfrm>
          </p:grpSpPr>
          <p:cxnSp>
            <p:nvCxnSpPr>
              <p:cNvPr id="265" name="Straight Connector 105">
                <a:extLst>
                  <a:ext uri="{FF2B5EF4-FFF2-40B4-BE49-F238E27FC236}">
                    <a16:creationId xmlns:a16="http://schemas.microsoft.com/office/drawing/2014/main" id="{962D24D6-B66E-4BAF-A90C-0C3377FC41D2}"/>
                  </a:ext>
                </a:extLst>
              </p:cNvPr>
              <p:cNvCxnSpPr/>
              <p:nvPr/>
            </p:nvCxnSpPr>
            <p:spPr>
              <a:xfrm rot="5400000" flipV="1">
                <a:off x="7879702" y="2193044"/>
                <a:ext cx="61736" cy="61736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66" name="Straight Connector 106">
                <a:extLst>
                  <a:ext uri="{FF2B5EF4-FFF2-40B4-BE49-F238E27FC236}">
                    <a16:creationId xmlns:a16="http://schemas.microsoft.com/office/drawing/2014/main" id="{A9876C84-465F-42FA-8ED7-CBDA17BA1664}"/>
                  </a:ext>
                </a:extLst>
              </p:cNvPr>
              <p:cNvCxnSpPr/>
              <p:nvPr/>
            </p:nvCxnSpPr>
            <p:spPr>
              <a:xfrm rot="5400000">
                <a:off x="7879702" y="2193044"/>
                <a:ext cx="61736" cy="61736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164" name="Rounded Rectangle 4">
              <a:extLst>
                <a:ext uri="{FF2B5EF4-FFF2-40B4-BE49-F238E27FC236}">
                  <a16:creationId xmlns:a16="http://schemas.microsoft.com/office/drawing/2014/main" id="{4222DFBC-A5A4-4E55-9198-19883E9E859D}"/>
                </a:ext>
              </a:extLst>
            </p:cNvPr>
            <p:cNvSpPr/>
            <p:nvPr/>
          </p:nvSpPr>
          <p:spPr>
            <a:xfrm>
              <a:off x="914401" y="247164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Esc</a:t>
              </a:r>
            </a:p>
            <a:p>
              <a:endParaRPr 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ounded Rectangle 5">
              <a:extLst>
                <a:ext uri="{FF2B5EF4-FFF2-40B4-BE49-F238E27FC236}">
                  <a16:creationId xmlns:a16="http://schemas.microsoft.com/office/drawing/2014/main" id="{E5E136C8-512A-41A9-9C0F-23F1A5E0BE8B}"/>
                </a:ext>
              </a:extLst>
            </p:cNvPr>
            <p:cNvSpPr/>
            <p:nvPr/>
          </p:nvSpPr>
          <p:spPr>
            <a:xfrm>
              <a:off x="914401" y="2938367"/>
              <a:ext cx="84772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Tab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6" name="Rounded Rectangle 6">
              <a:extLst>
                <a:ext uri="{FF2B5EF4-FFF2-40B4-BE49-F238E27FC236}">
                  <a16:creationId xmlns:a16="http://schemas.microsoft.com/office/drawing/2014/main" id="{D84DE82A-5E45-48A2-9DCF-E08B275E27F9}"/>
                </a:ext>
              </a:extLst>
            </p:cNvPr>
            <p:cNvSpPr/>
            <p:nvPr/>
          </p:nvSpPr>
          <p:spPr>
            <a:xfrm>
              <a:off x="904875" y="3405092"/>
              <a:ext cx="10858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Caps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7" name="Rounded Rectangle 7">
              <a:extLst>
                <a:ext uri="{FF2B5EF4-FFF2-40B4-BE49-F238E27FC236}">
                  <a16:creationId xmlns:a16="http://schemas.microsoft.com/office/drawing/2014/main" id="{0861E2F0-FCED-4920-B8DE-C6171DAF8DB7}"/>
                </a:ext>
              </a:extLst>
            </p:cNvPr>
            <p:cNvSpPr/>
            <p:nvPr/>
          </p:nvSpPr>
          <p:spPr>
            <a:xfrm>
              <a:off x="914400" y="3862292"/>
              <a:ext cx="1304925" cy="404908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Shift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8" name="Rounded Rectangle 8">
              <a:extLst>
                <a:ext uri="{FF2B5EF4-FFF2-40B4-BE49-F238E27FC236}">
                  <a16:creationId xmlns:a16="http://schemas.microsoft.com/office/drawing/2014/main" id="{EF7C7F2A-31B1-4B69-B04C-F2F27F2C7A4B}"/>
                </a:ext>
              </a:extLst>
            </p:cNvPr>
            <p:cNvSpPr/>
            <p:nvPr/>
          </p:nvSpPr>
          <p:spPr>
            <a:xfrm>
              <a:off x="914401" y="431949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Ctrl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grpSp>
          <p:nvGrpSpPr>
            <p:cNvPr id="169" name="Group 9">
              <a:extLst>
                <a:ext uri="{FF2B5EF4-FFF2-40B4-BE49-F238E27FC236}">
                  <a16:creationId xmlns:a16="http://schemas.microsoft.com/office/drawing/2014/main" id="{7A3B0C8C-32B6-43E2-B3C8-C174726B896F}"/>
                </a:ext>
              </a:extLst>
            </p:cNvPr>
            <p:cNvGrpSpPr/>
            <p:nvPr/>
          </p:nvGrpSpPr>
          <p:grpSpPr>
            <a:xfrm>
              <a:off x="1590676" y="2471642"/>
              <a:ext cx="409574" cy="478965"/>
              <a:chOff x="1590676" y="2471642"/>
              <a:chExt cx="409574" cy="478965"/>
            </a:xfrm>
          </p:grpSpPr>
          <p:sp>
            <p:nvSpPr>
              <p:cNvPr id="263" name="Rounded Rectangle 103">
                <a:extLst>
                  <a:ext uri="{FF2B5EF4-FFF2-40B4-BE49-F238E27FC236}">
                    <a16:creationId xmlns:a16="http://schemas.microsoft.com/office/drawing/2014/main" id="{A5D9B3B7-F070-4D72-B6C4-DB60EB48C306}"/>
                  </a:ext>
                </a:extLst>
              </p:cNvPr>
              <p:cNvSpPr/>
              <p:nvPr/>
            </p:nvSpPr>
            <p:spPr>
              <a:xfrm>
                <a:off x="159067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~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4" name="TextBox 104">
                <a:extLst>
                  <a:ext uri="{FF2B5EF4-FFF2-40B4-BE49-F238E27FC236}">
                    <a16:creationId xmlns:a16="http://schemas.microsoft.com/office/drawing/2014/main" id="{3CE0ABE0-3348-43F3-9A62-5D81E2765FC5}"/>
                  </a:ext>
                </a:extLst>
              </p:cNvPr>
              <p:cNvSpPr txBox="1"/>
              <p:nvPr/>
            </p:nvSpPr>
            <p:spPr>
              <a:xfrm>
                <a:off x="172402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`</a:t>
                </a:r>
              </a:p>
            </p:txBody>
          </p:sp>
        </p:grpSp>
        <p:grpSp>
          <p:nvGrpSpPr>
            <p:cNvPr id="170" name="Group 10">
              <a:extLst>
                <a:ext uri="{FF2B5EF4-FFF2-40B4-BE49-F238E27FC236}">
                  <a16:creationId xmlns:a16="http://schemas.microsoft.com/office/drawing/2014/main" id="{28BBAA55-5713-4B91-8F6D-7EBCA14BB6D9}"/>
                </a:ext>
              </a:extLst>
            </p:cNvPr>
            <p:cNvGrpSpPr/>
            <p:nvPr/>
          </p:nvGrpSpPr>
          <p:grpSpPr>
            <a:xfrm>
              <a:off x="2038351" y="2471642"/>
              <a:ext cx="409574" cy="478965"/>
              <a:chOff x="2038351" y="2471642"/>
              <a:chExt cx="409574" cy="478965"/>
            </a:xfrm>
          </p:grpSpPr>
          <p:sp>
            <p:nvSpPr>
              <p:cNvPr id="261" name="Rounded Rectangle 101">
                <a:extLst>
                  <a:ext uri="{FF2B5EF4-FFF2-40B4-BE49-F238E27FC236}">
                    <a16:creationId xmlns:a16="http://schemas.microsoft.com/office/drawing/2014/main" id="{F64D9571-4E18-413D-965E-9896CD256418}"/>
                  </a:ext>
                </a:extLst>
              </p:cNvPr>
              <p:cNvSpPr/>
              <p:nvPr/>
            </p:nvSpPr>
            <p:spPr>
              <a:xfrm>
                <a:off x="20383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!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2" name="TextBox 102">
                <a:extLst>
                  <a:ext uri="{FF2B5EF4-FFF2-40B4-BE49-F238E27FC236}">
                    <a16:creationId xmlns:a16="http://schemas.microsoft.com/office/drawing/2014/main" id="{66F33A26-089C-4F09-A8F8-A26C9FEE042B}"/>
                  </a:ext>
                </a:extLst>
              </p:cNvPr>
              <p:cNvSpPr txBox="1"/>
              <p:nvPr/>
            </p:nvSpPr>
            <p:spPr>
              <a:xfrm>
                <a:off x="21717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171" name="Group 11">
              <a:extLst>
                <a:ext uri="{FF2B5EF4-FFF2-40B4-BE49-F238E27FC236}">
                  <a16:creationId xmlns:a16="http://schemas.microsoft.com/office/drawing/2014/main" id="{DFD766E3-354B-4EC7-9ECE-1675BA39C0EA}"/>
                </a:ext>
              </a:extLst>
            </p:cNvPr>
            <p:cNvGrpSpPr/>
            <p:nvPr/>
          </p:nvGrpSpPr>
          <p:grpSpPr>
            <a:xfrm>
              <a:off x="2476501" y="2471642"/>
              <a:ext cx="409574" cy="478965"/>
              <a:chOff x="2476501" y="2471642"/>
              <a:chExt cx="409574" cy="478965"/>
            </a:xfrm>
          </p:grpSpPr>
          <p:sp>
            <p:nvSpPr>
              <p:cNvPr id="259" name="Rounded Rectangle 99">
                <a:extLst>
                  <a:ext uri="{FF2B5EF4-FFF2-40B4-BE49-F238E27FC236}">
                    <a16:creationId xmlns:a16="http://schemas.microsoft.com/office/drawing/2014/main" id="{47997D5F-7920-4DC9-8596-D3252DABCD7A}"/>
                  </a:ext>
                </a:extLst>
              </p:cNvPr>
              <p:cNvSpPr/>
              <p:nvPr/>
            </p:nvSpPr>
            <p:spPr>
              <a:xfrm>
                <a:off x="247650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@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0" name="TextBox 100">
                <a:extLst>
                  <a:ext uri="{FF2B5EF4-FFF2-40B4-BE49-F238E27FC236}">
                    <a16:creationId xmlns:a16="http://schemas.microsoft.com/office/drawing/2014/main" id="{9D3116DC-4CAD-497E-B2FD-7617C6B7EDF6}"/>
                  </a:ext>
                </a:extLst>
              </p:cNvPr>
              <p:cNvSpPr txBox="1"/>
              <p:nvPr/>
            </p:nvSpPr>
            <p:spPr>
              <a:xfrm>
                <a:off x="260985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72" name="Group 12">
              <a:extLst>
                <a:ext uri="{FF2B5EF4-FFF2-40B4-BE49-F238E27FC236}">
                  <a16:creationId xmlns:a16="http://schemas.microsoft.com/office/drawing/2014/main" id="{4651F859-A7AA-478C-9263-16537507D7CA}"/>
                </a:ext>
              </a:extLst>
            </p:cNvPr>
            <p:cNvGrpSpPr/>
            <p:nvPr/>
          </p:nvGrpSpPr>
          <p:grpSpPr>
            <a:xfrm>
              <a:off x="2924176" y="2471642"/>
              <a:ext cx="409574" cy="478965"/>
              <a:chOff x="2924176" y="2471642"/>
              <a:chExt cx="409574" cy="478965"/>
            </a:xfrm>
          </p:grpSpPr>
          <p:sp>
            <p:nvSpPr>
              <p:cNvPr id="257" name="Rounded Rectangle 97">
                <a:extLst>
                  <a:ext uri="{FF2B5EF4-FFF2-40B4-BE49-F238E27FC236}">
                    <a16:creationId xmlns:a16="http://schemas.microsoft.com/office/drawing/2014/main" id="{310BF0D4-25FA-4494-89C0-C1A451623003}"/>
                  </a:ext>
                </a:extLst>
              </p:cNvPr>
              <p:cNvSpPr/>
              <p:nvPr/>
            </p:nvSpPr>
            <p:spPr>
              <a:xfrm>
                <a:off x="292417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#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8" name="TextBox 98">
                <a:extLst>
                  <a:ext uri="{FF2B5EF4-FFF2-40B4-BE49-F238E27FC236}">
                    <a16:creationId xmlns:a16="http://schemas.microsoft.com/office/drawing/2014/main" id="{D37DEB9D-1756-4B1D-A84D-83F3FF3C002D}"/>
                  </a:ext>
                </a:extLst>
              </p:cNvPr>
              <p:cNvSpPr txBox="1"/>
              <p:nvPr/>
            </p:nvSpPr>
            <p:spPr>
              <a:xfrm>
                <a:off x="305752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grpSp>
          <p:nvGrpSpPr>
            <p:cNvPr id="173" name="Group 13">
              <a:extLst>
                <a:ext uri="{FF2B5EF4-FFF2-40B4-BE49-F238E27FC236}">
                  <a16:creationId xmlns:a16="http://schemas.microsoft.com/office/drawing/2014/main" id="{D9866821-7086-4E24-922E-258373156238}"/>
                </a:ext>
              </a:extLst>
            </p:cNvPr>
            <p:cNvGrpSpPr/>
            <p:nvPr/>
          </p:nvGrpSpPr>
          <p:grpSpPr>
            <a:xfrm>
              <a:off x="3371851" y="2471642"/>
              <a:ext cx="409574" cy="478965"/>
              <a:chOff x="3371851" y="2471642"/>
              <a:chExt cx="409574" cy="478965"/>
            </a:xfrm>
          </p:grpSpPr>
          <p:sp>
            <p:nvSpPr>
              <p:cNvPr id="255" name="Rounded Rectangle 95">
                <a:extLst>
                  <a:ext uri="{FF2B5EF4-FFF2-40B4-BE49-F238E27FC236}">
                    <a16:creationId xmlns:a16="http://schemas.microsoft.com/office/drawing/2014/main" id="{928DBC2C-9776-4414-85D7-99F66C20E1FE}"/>
                  </a:ext>
                </a:extLst>
              </p:cNvPr>
              <p:cNvSpPr/>
              <p:nvPr/>
            </p:nvSpPr>
            <p:spPr>
              <a:xfrm>
                <a:off x="33718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$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6" name="TextBox 96">
                <a:extLst>
                  <a:ext uri="{FF2B5EF4-FFF2-40B4-BE49-F238E27FC236}">
                    <a16:creationId xmlns:a16="http://schemas.microsoft.com/office/drawing/2014/main" id="{5C53480B-7569-41E0-BAB5-26DC4BAC98C0}"/>
                  </a:ext>
                </a:extLst>
              </p:cNvPr>
              <p:cNvSpPr txBox="1"/>
              <p:nvPr/>
            </p:nvSpPr>
            <p:spPr>
              <a:xfrm>
                <a:off x="35052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grpSp>
          <p:nvGrpSpPr>
            <p:cNvPr id="174" name="Group 14">
              <a:extLst>
                <a:ext uri="{FF2B5EF4-FFF2-40B4-BE49-F238E27FC236}">
                  <a16:creationId xmlns:a16="http://schemas.microsoft.com/office/drawing/2014/main" id="{260866E4-B68D-40E5-8A72-6034A3335E43}"/>
                </a:ext>
              </a:extLst>
            </p:cNvPr>
            <p:cNvGrpSpPr/>
            <p:nvPr/>
          </p:nvGrpSpPr>
          <p:grpSpPr>
            <a:xfrm>
              <a:off x="3829051" y="2471642"/>
              <a:ext cx="409574" cy="478965"/>
              <a:chOff x="3829051" y="2471642"/>
              <a:chExt cx="409574" cy="478965"/>
            </a:xfrm>
          </p:grpSpPr>
          <p:sp>
            <p:nvSpPr>
              <p:cNvPr id="253" name="Rounded Rectangle 93">
                <a:extLst>
                  <a:ext uri="{FF2B5EF4-FFF2-40B4-BE49-F238E27FC236}">
                    <a16:creationId xmlns:a16="http://schemas.microsoft.com/office/drawing/2014/main" id="{31D9CB2B-7A43-4870-95A0-4AD2E7B9B9ED}"/>
                  </a:ext>
                </a:extLst>
              </p:cNvPr>
              <p:cNvSpPr/>
              <p:nvPr/>
            </p:nvSpPr>
            <p:spPr>
              <a:xfrm>
                <a:off x="38290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%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4" name="TextBox 94">
                <a:extLst>
                  <a:ext uri="{FF2B5EF4-FFF2-40B4-BE49-F238E27FC236}">
                    <a16:creationId xmlns:a16="http://schemas.microsoft.com/office/drawing/2014/main" id="{BB8591FE-0769-45E0-BF1D-38387AEEDE77}"/>
                  </a:ext>
                </a:extLst>
              </p:cNvPr>
              <p:cNvSpPr txBox="1"/>
              <p:nvPr/>
            </p:nvSpPr>
            <p:spPr>
              <a:xfrm>
                <a:off x="39624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grpSp>
          <p:nvGrpSpPr>
            <p:cNvPr id="175" name="Group 15">
              <a:extLst>
                <a:ext uri="{FF2B5EF4-FFF2-40B4-BE49-F238E27FC236}">
                  <a16:creationId xmlns:a16="http://schemas.microsoft.com/office/drawing/2014/main" id="{F3AE098B-6CAF-4717-9867-CA3C81704BCF}"/>
                </a:ext>
              </a:extLst>
            </p:cNvPr>
            <p:cNvGrpSpPr/>
            <p:nvPr/>
          </p:nvGrpSpPr>
          <p:grpSpPr>
            <a:xfrm>
              <a:off x="4276726" y="2471642"/>
              <a:ext cx="409574" cy="478965"/>
              <a:chOff x="4276726" y="2471642"/>
              <a:chExt cx="409574" cy="478965"/>
            </a:xfrm>
          </p:grpSpPr>
          <p:sp>
            <p:nvSpPr>
              <p:cNvPr id="251" name="Rounded Rectangle 91">
                <a:extLst>
                  <a:ext uri="{FF2B5EF4-FFF2-40B4-BE49-F238E27FC236}">
                    <a16:creationId xmlns:a16="http://schemas.microsoft.com/office/drawing/2014/main" id="{33270FE7-8FB3-43BF-9466-0B7C201CF96C}"/>
                  </a:ext>
                </a:extLst>
              </p:cNvPr>
              <p:cNvSpPr/>
              <p:nvPr/>
            </p:nvSpPr>
            <p:spPr>
              <a:xfrm>
                <a:off x="427672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^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2" name="TextBox 92">
                <a:extLst>
                  <a:ext uri="{FF2B5EF4-FFF2-40B4-BE49-F238E27FC236}">
                    <a16:creationId xmlns:a16="http://schemas.microsoft.com/office/drawing/2014/main" id="{ECA8D133-219C-428E-8AA3-462837F8334C}"/>
                  </a:ext>
                </a:extLst>
              </p:cNvPr>
              <p:cNvSpPr txBox="1"/>
              <p:nvPr/>
            </p:nvSpPr>
            <p:spPr>
              <a:xfrm>
                <a:off x="441007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</p:grpSp>
        <p:sp>
          <p:nvSpPr>
            <p:cNvPr id="176" name="Rounded Rectangle 16">
              <a:extLst>
                <a:ext uri="{FF2B5EF4-FFF2-40B4-BE49-F238E27FC236}">
                  <a16:creationId xmlns:a16="http://schemas.microsoft.com/office/drawing/2014/main" id="{FC71BBAE-FDC3-424F-8F88-5D32733D0311}"/>
                </a:ext>
              </a:extLst>
            </p:cNvPr>
            <p:cNvSpPr/>
            <p:nvPr/>
          </p:nvSpPr>
          <p:spPr>
            <a:xfrm>
              <a:off x="471487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&amp;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77" name="TextBox 17">
              <a:extLst>
                <a:ext uri="{FF2B5EF4-FFF2-40B4-BE49-F238E27FC236}">
                  <a16:creationId xmlns:a16="http://schemas.microsoft.com/office/drawing/2014/main" id="{A9A3EEF0-F4F6-4CF8-B13D-B6BA58002F6A}"/>
                </a:ext>
              </a:extLst>
            </p:cNvPr>
            <p:cNvSpPr txBox="1"/>
            <p:nvPr/>
          </p:nvSpPr>
          <p:spPr>
            <a:xfrm>
              <a:off x="484822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78" name="Rounded Rectangle 18">
              <a:extLst>
                <a:ext uri="{FF2B5EF4-FFF2-40B4-BE49-F238E27FC236}">
                  <a16:creationId xmlns:a16="http://schemas.microsoft.com/office/drawing/2014/main" id="{994B39FF-EE72-4BA2-B148-3CE392608080}"/>
                </a:ext>
              </a:extLst>
            </p:cNvPr>
            <p:cNvSpPr/>
            <p:nvPr/>
          </p:nvSpPr>
          <p:spPr>
            <a:xfrm>
              <a:off x="5162551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*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79" name="TextBox 19">
              <a:extLst>
                <a:ext uri="{FF2B5EF4-FFF2-40B4-BE49-F238E27FC236}">
                  <a16:creationId xmlns:a16="http://schemas.microsoft.com/office/drawing/2014/main" id="{51EFFB45-B377-4190-9588-B9B52F313DF4}"/>
                </a:ext>
              </a:extLst>
            </p:cNvPr>
            <p:cNvSpPr txBox="1"/>
            <p:nvPr/>
          </p:nvSpPr>
          <p:spPr>
            <a:xfrm>
              <a:off x="5295900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80" name="Rounded Rectangle 20">
              <a:extLst>
                <a:ext uri="{FF2B5EF4-FFF2-40B4-BE49-F238E27FC236}">
                  <a16:creationId xmlns:a16="http://schemas.microsoft.com/office/drawing/2014/main" id="{43045F61-1009-444F-858C-B1F505881CA9}"/>
                </a:ext>
              </a:extLst>
            </p:cNvPr>
            <p:cNvSpPr/>
            <p:nvPr/>
          </p:nvSpPr>
          <p:spPr>
            <a:xfrm>
              <a:off x="561022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(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1" name="TextBox 21">
              <a:extLst>
                <a:ext uri="{FF2B5EF4-FFF2-40B4-BE49-F238E27FC236}">
                  <a16:creationId xmlns:a16="http://schemas.microsoft.com/office/drawing/2014/main" id="{1C3709C7-59A1-4245-8177-70D7EA471C6B}"/>
                </a:ext>
              </a:extLst>
            </p:cNvPr>
            <p:cNvSpPr txBox="1"/>
            <p:nvPr/>
          </p:nvSpPr>
          <p:spPr>
            <a:xfrm>
              <a:off x="574357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82" name="Rounded Rectangle 22">
              <a:extLst>
                <a:ext uri="{FF2B5EF4-FFF2-40B4-BE49-F238E27FC236}">
                  <a16:creationId xmlns:a16="http://schemas.microsoft.com/office/drawing/2014/main" id="{99B8B4CB-6252-4814-BA91-0D7F8962153E}"/>
                </a:ext>
              </a:extLst>
            </p:cNvPr>
            <p:cNvSpPr/>
            <p:nvPr/>
          </p:nvSpPr>
          <p:spPr>
            <a:xfrm>
              <a:off x="606742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)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3" name="TextBox 23">
              <a:extLst>
                <a:ext uri="{FF2B5EF4-FFF2-40B4-BE49-F238E27FC236}">
                  <a16:creationId xmlns:a16="http://schemas.microsoft.com/office/drawing/2014/main" id="{3B7478A7-9F4C-4A2B-8C2D-BAD239E21704}"/>
                </a:ext>
              </a:extLst>
            </p:cNvPr>
            <p:cNvSpPr txBox="1"/>
            <p:nvPr/>
          </p:nvSpPr>
          <p:spPr>
            <a:xfrm>
              <a:off x="620077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84" name="Rounded Rectangle 24">
              <a:extLst>
                <a:ext uri="{FF2B5EF4-FFF2-40B4-BE49-F238E27FC236}">
                  <a16:creationId xmlns:a16="http://schemas.microsoft.com/office/drawing/2014/main" id="{D3B13B6C-9F24-4E0D-8E01-D6F83F0509CB}"/>
                </a:ext>
              </a:extLst>
            </p:cNvPr>
            <p:cNvSpPr/>
            <p:nvPr/>
          </p:nvSpPr>
          <p:spPr>
            <a:xfrm>
              <a:off x="6515101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_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5" name="TextBox 25">
              <a:extLst>
                <a:ext uri="{FF2B5EF4-FFF2-40B4-BE49-F238E27FC236}">
                  <a16:creationId xmlns:a16="http://schemas.microsoft.com/office/drawing/2014/main" id="{B4453D7D-5AC6-4F6F-9AC7-7C3C0D4D1592}"/>
                </a:ext>
              </a:extLst>
            </p:cNvPr>
            <p:cNvSpPr txBox="1"/>
            <p:nvPr/>
          </p:nvSpPr>
          <p:spPr>
            <a:xfrm>
              <a:off x="6648450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6" name="Rounded Rectangle 26">
              <a:extLst>
                <a:ext uri="{FF2B5EF4-FFF2-40B4-BE49-F238E27FC236}">
                  <a16:creationId xmlns:a16="http://schemas.microsoft.com/office/drawing/2014/main" id="{39FDC944-E71D-4B50-AFCD-3492DF765190}"/>
                </a:ext>
              </a:extLst>
            </p:cNvPr>
            <p:cNvSpPr/>
            <p:nvPr/>
          </p:nvSpPr>
          <p:spPr>
            <a:xfrm>
              <a:off x="696277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+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7" name="TextBox 27">
              <a:extLst>
                <a:ext uri="{FF2B5EF4-FFF2-40B4-BE49-F238E27FC236}">
                  <a16:creationId xmlns:a16="http://schemas.microsoft.com/office/drawing/2014/main" id="{BE1CE64E-7857-4120-8469-657C14C7A027}"/>
                </a:ext>
              </a:extLst>
            </p:cNvPr>
            <p:cNvSpPr txBox="1"/>
            <p:nvPr/>
          </p:nvSpPr>
          <p:spPr>
            <a:xfrm>
              <a:off x="709612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188" name="Rounded Rectangle 28">
              <a:extLst>
                <a:ext uri="{FF2B5EF4-FFF2-40B4-BE49-F238E27FC236}">
                  <a16:creationId xmlns:a16="http://schemas.microsoft.com/office/drawing/2014/main" id="{51FF2CB4-B420-4EF7-90D5-602BB2B35EC2}"/>
                </a:ext>
              </a:extLst>
            </p:cNvPr>
            <p:cNvSpPr/>
            <p:nvPr/>
          </p:nvSpPr>
          <p:spPr>
            <a:xfrm>
              <a:off x="7400925" y="2471642"/>
              <a:ext cx="68579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Bksp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9" name="Rounded Rectangle 29">
              <a:extLst>
                <a:ext uri="{FF2B5EF4-FFF2-40B4-BE49-F238E27FC236}">
                  <a16:creationId xmlns:a16="http://schemas.microsoft.com/office/drawing/2014/main" id="{E433A82A-DB05-42D6-B7CA-BB28E95CC83A}"/>
                </a:ext>
              </a:extLst>
            </p:cNvPr>
            <p:cNvSpPr/>
            <p:nvPr/>
          </p:nvSpPr>
          <p:spPr>
            <a:xfrm>
              <a:off x="18097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Q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0" name="Rounded Rectangle 30">
              <a:extLst>
                <a:ext uri="{FF2B5EF4-FFF2-40B4-BE49-F238E27FC236}">
                  <a16:creationId xmlns:a16="http://schemas.microsoft.com/office/drawing/2014/main" id="{0A027F3B-A9C4-4A69-90DE-27229ADCBD25}"/>
                </a:ext>
              </a:extLst>
            </p:cNvPr>
            <p:cNvSpPr/>
            <p:nvPr/>
          </p:nvSpPr>
          <p:spPr>
            <a:xfrm>
              <a:off x="22574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W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1" name="Rounded Rectangle 31">
              <a:extLst>
                <a:ext uri="{FF2B5EF4-FFF2-40B4-BE49-F238E27FC236}">
                  <a16:creationId xmlns:a16="http://schemas.microsoft.com/office/drawing/2014/main" id="{8580F346-A8D7-4E3A-B90E-745B31662843}"/>
                </a:ext>
              </a:extLst>
            </p:cNvPr>
            <p:cNvSpPr/>
            <p:nvPr/>
          </p:nvSpPr>
          <p:spPr>
            <a:xfrm>
              <a:off x="270510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2" name="Rounded Rectangle 32">
              <a:extLst>
                <a:ext uri="{FF2B5EF4-FFF2-40B4-BE49-F238E27FC236}">
                  <a16:creationId xmlns:a16="http://schemas.microsoft.com/office/drawing/2014/main" id="{47233B73-1BF1-4EA4-A7FE-119A2A396EB2}"/>
                </a:ext>
              </a:extLst>
            </p:cNvPr>
            <p:cNvSpPr/>
            <p:nvPr/>
          </p:nvSpPr>
          <p:spPr>
            <a:xfrm>
              <a:off x="315277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R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3" name="Rounded Rectangle 33">
              <a:extLst>
                <a:ext uri="{FF2B5EF4-FFF2-40B4-BE49-F238E27FC236}">
                  <a16:creationId xmlns:a16="http://schemas.microsoft.com/office/drawing/2014/main" id="{D522EFCA-8101-41C1-A0C6-51BA7113F184}"/>
                </a:ext>
              </a:extLst>
            </p:cNvPr>
            <p:cNvSpPr/>
            <p:nvPr/>
          </p:nvSpPr>
          <p:spPr>
            <a:xfrm>
              <a:off x="36004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4" name="Rounded Rectangle 34">
              <a:extLst>
                <a:ext uri="{FF2B5EF4-FFF2-40B4-BE49-F238E27FC236}">
                  <a16:creationId xmlns:a16="http://schemas.microsoft.com/office/drawing/2014/main" id="{226D7FA5-B544-4C41-9795-5F41EF584013}"/>
                </a:ext>
              </a:extLst>
            </p:cNvPr>
            <p:cNvSpPr/>
            <p:nvPr/>
          </p:nvSpPr>
          <p:spPr>
            <a:xfrm>
              <a:off x="40481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Y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5" name="Rounded Rectangle 35">
              <a:extLst>
                <a:ext uri="{FF2B5EF4-FFF2-40B4-BE49-F238E27FC236}">
                  <a16:creationId xmlns:a16="http://schemas.microsoft.com/office/drawing/2014/main" id="{D207891A-063C-42B6-BF8E-DA2E98E11AAC}"/>
                </a:ext>
              </a:extLst>
            </p:cNvPr>
            <p:cNvSpPr/>
            <p:nvPr/>
          </p:nvSpPr>
          <p:spPr>
            <a:xfrm>
              <a:off x="449580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U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6" name="Rounded Rectangle 36">
              <a:extLst>
                <a:ext uri="{FF2B5EF4-FFF2-40B4-BE49-F238E27FC236}">
                  <a16:creationId xmlns:a16="http://schemas.microsoft.com/office/drawing/2014/main" id="{BCFFE8FF-1233-4EB2-B764-540178A2F6A9}"/>
                </a:ext>
              </a:extLst>
            </p:cNvPr>
            <p:cNvSpPr/>
            <p:nvPr/>
          </p:nvSpPr>
          <p:spPr>
            <a:xfrm>
              <a:off x="494347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I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7" name="Rounded Rectangle 37">
              <a:extLst>
                <a:ext uri="{FF2B5EF4-FFF2-40B4-BE49-F238E27FC236}">
                  <a16:creationId xmlns:a16="http://schemas.microsoft.com/office/drawing/2014/main" id="{40AFACCB-AD8A-4361-903C-BF0988D06945}"/>
                </a:ext>
              </a:extLst>
            </p:cNvPr>
            <p:cNvSpPr/>
            <p:nvPr/>
          </p:nvSpPr>
          <p:spPr>
            <a:xfrm>
              <a:off x="53911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O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8" name="Rounded Rectangle 38">
              <a:extLst>
                <a:ext uri="{FF2B5EF4-FFF2-40B4-BE49-F238E27FC236}">
                  <a16:creationId xmlns:a16="http://schemas.microsoft.com/office/drawing/2014/main" id="{C9483B6A-14DF-4BA8-8202-0AE169A5AB2E}"/>
                </a:ext>
              </a:extLst>
            </p:cNvPr>
            <p:cNvSpPr/>
            <p:nvPr/>
          </p:nvSpPr>
          <p:spPr>
            <a:xfrm>
              <a:off x="58388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P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9" name="Rounded Rectangle 39">
              <a:extLst>
                <a:ext uri="{FF2B5EF4-FFF2-40B4-BE49-F238E27FC236}">
                  <a16:creationId xmlns:a16="http://schemas.microsoft.com/office/drawing/2014/main" id="{C98F7946-768C-416F-84F4-1C5B73047EE8}"/>
                </a:ext>
              </a:extLst>
            </p:cNvPr>
            <p:cNvSpPr/>
            <p:nvPr/>
          </p:nvSpPr>
          <p:spPr>
            <a:xfrm>
              <a:off x="6286501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{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0" name="TextBox 40">
              <a:extLst>
                <a:ext uri="{FF2B5EF4-FFF2-40B4-BE49-F238E27FC236}">
                  <a16:creationId xmlns:a16="http://schemas.microsoft.com/office/drawing/2014/main" id="{8DFB0349-F81E-46AE-ADEA-37084D2C29F8}"/>
                </a:ext>
              </a:extLst>
            </p:cNvPr>
            <p:cNvSpPr txBox="1"/>
            <p:nvPr/>
          </p:nvSpPr>
          <p:spPr>
            <a:xfrm>
              <a:off x="6419850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[</a:t>
              </a:r>
            </a:p>
          </p:txBody>
        </p:sp>
        <p:sp>
          <p:nvSpPr>
            <p:cNvPr id="201" name="Rounded Rectangle 41">
              <a:extLst>
                <a:ext uri="{FF2B5EF4-FFF2-40B4-BE49-F238E27FC236}">
                  <a16:creationId xmlns:a16="http://schemas.microsoft.com/office/drawing/2014/main" id="{730F7E63-A06D-4926-A454-FC7B4D6C4697}"/>
                </a:ext>
              </a:extLst>
            </p:cNvPr>
            <p:cNvSpPr/>
            <p:nvPr/>
          </p:nvSpPr>
          <p:spPr>
            <a:xfrm>
              <a:off x="6734176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}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2" name="TextBox 42">
              <a:extLst>
                <a:ext uri="{FF2B5EF4-FFF2-40B4-BE49-F238E27FC236}">
                  <a16:creationId xmlns:a16="http://schemas.microsoft.com/office/drawing/2014/main" id="{9448D4B9-3350-4A72-92C9-AB74FCB2ADDB}"/>
                </a:ext>
              </a:extLst>
            </p:cNvPr>
            <p:cNvSpPr txBox="1"/>
            <p:nvPr/>
          </p:nvSpPr>
          <p:spPr>
            <a:xfrm>
              <a:off x="6867525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]</a:t>
              </a:r>
            </a:p>
          </p:txBody>
        </p:sp>
        <p:sp>
          <p:nvSpPr>
            <p:cNvPr id="203" name="Rounded Rectangle 43">
              <a:extLst>
                <a:ext uri="{FF2B5EF4-FFF2-40B4-BE49-F238E27FC236}">
                  <a16:creationId xmlns:a16="http://schemas.microsoft.com/office/drawing/2014/main" id="{821557FF-7960-4598-8D2F-45A4532857C3}"/>
                </a:ext>
              </a:extLst>
            </p:cNvPr>
            <p:cNvSpPr/>
            <p:nvPr/>
          </p:nvSpPr>
          <p:spPr>
            <a:xfrm>
              <a:off x="7181851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|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4" name="TextBox 44">
              <a:extLst>
                <a:ext uri="{FF2B5EF4-FFF2-40B4-BE49-F238E27FC236}">
                  <a16:creationId xmlns:a16="http://schemas.microsoft.com/office/drawing/2014/main" id="{FED4B95C-89D8-4110-B91D-32DA13D89992}"/>
                </a:ext>
              </a:extLst>
            </p:cNvPr>
            <p:cNvSpPr txBox="1"/>
            <p:nvPr/>
          </p:nvSpPr>
          <p:spPr>
            <a:xfrm>
              <a:off x="7315200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\</a:t>
              </a:r>
            </a:p>
          </p:txBody>
        </p:sp>
        <p:sp>
          <p:nvSpPr>
            <p:cNvPr id="205" name="Rounded Rectangle 45">
              <a:extLst>
                <a:ext uri="{FF2B5EF4-FFF2-40B4-BE49-F238E27FC236}">
                  <a16:creationId xmlns:a16="http://schemas.microsoft.com/office/drawing/2014/main" id="{F988A2DB-7B51-4FBF-9525-BC19878BD68D}"/>
                </a:ext>
              </a:extLst>
            </p:cNvPr>
            <p:cNvSpPr/>
            <p:nvPr/>
          </p:nvSpPr>
          <p:spPr>
            <a:xfrm>
              <a:off x="7629526" y="2938367"/>
              <a:ext cx="45720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Del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6" name="Rounded Rectangle 46">
              <a:extLst>
                <a:ext uri="{FF2B5EF4-FFF2-40B4-BE49-F238E27FC236}">
                  <a16:creationId xmlns:a16="http://schemas.microsoft.com/office/drawing/2014/main" id="{4C963BF1-E5D1-4EA4-A1A7-13CB53D84B88}"/>
                </a:ext>
              </a:extLst>
            </p:cNvPr>
            <p:cNvSpPr/>
            <p:nvPr/>
          </p:nvSpPr>
          <p:spPr>
            <a:xfrm>
              <a:off x="20383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7" name="Rounded Rectangle 47">
              <a:extLst>
                <a:ext uri="{FF2B5EF4-FFF2-40B4-BE49-F238E27FC236}">
                  <a16:creationId xmlns:a16="http://schemas.microsoft.com/office/drawing/2014/main" id="{2C4768CA-09A1-43CB-954F-2F530F131C92}"/>
                </a:ext>
              </a:extLst>
            </p:cNvPr>
            <p:cNvSpPr/>
            <p:nvPr/>
          </p:nvSpPr>
          <p:spPr>
            <a:xfrm>
              <a:off x="248602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8" name="Rounded Rectangle 48">
              <a:extLst>
                <a:ext uri="{FF2B5EF4-FFF2-40B4-BE49-F238E27FC236}">
                  <a16:creationId xmlns:a16="http://schemas.microsoft.com/office/drawing/2014/main" id="{9D7BF995-B902-4A88-8F41-A36970E12BFE}"/>
                </a:ext>
              </a:extLst>
            </p:cNvPr>
            <p:cNvSpPr/>
            <p:nvPr/>
          </p:nvSpPr>
          <p:spPr>
            <a:xfrm>
              <a:off x="293370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D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9" name="Rounded Rectangle 49">
              <a:extLst>
                <a:ext uri="{FF2B5EF4-FFF2-40B4-BE49-F238E27FC236}">
                  <a16:creationId xmlns:a16="http://schemas.microsoft.com/office/drawing/2014/main" id="{A106FB2F-6C1B-4488-BEF4-2571817783D9}"/>
                </a:ext>
              </a:extLst>
            </p:cNvPr>
            <p:cNvSpPr/>
            <p:nvPr/>
          </p:nvSpPr>
          <p:spPr>
            <a:xfrm>
              <a:off x="338137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F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0" name="Rounded Rectangle 50">
              <a:extLst>
                <a:ext uri="{FF2B5EF4-FFF2-40B4-BE49-F238E27FC236}">
                  <a16:creationId xmlns:a16="http://schemas.microsoft.com/office/drawing/2014/main" id="{A03E3ACB-E777-488E-B983-9BC728511034}"/>
                </a:ext>
              </a:extLst>
            </p:cNvPr>
            <p:cNvSpPr/>
            <p:nvPr/>
          </p:nvSpPr>
          <p:spPr>
            <a:xfrm>
              <a:off x="38290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G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1" name="Rounded Rectangle 51">
              <a:extLst>
                <a:ext uri="{FF2B5EF4-FFF2-40B4-BE49-F238E27FC236}">
                  <a16:creationId xmlns:a16="http://schemas.microsoft.com/office/drawing/2014/main" id="{24BBEE6F-7029-4836-9F1E-921C1DE1AB94}"/>
                </a:ext>
              </a:extLst>
            </p:cNvPr>
            <p:cNvSpPr/>
            <p:nvPr/>
          </p:nvSpPr>
          <p:spPr>
            <a:xfrm>
              <a:off x="427672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H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2" name="Rounded Rectangle 52">
              <a:extLst>
                <a:ext uri="{FF2B5EF4-FFF2-40B4-BE49-F238E27FC236}">
                  <a16:creationId xmlns:a16="http://schemas.microsoft.com/office/drawing/2014/main" id="{EECD5EA0-ABD4-4805-AFCA-98603C5DEC0B}"/>
                </a:ext>
              </a:extLst>
            </p:cNvPr>
            <p:cNvSpPr/>
            <p:nvPr/>
          </p:nvSpPr>
          <p:spPr>
            <a:xfrm>
              <a:off x="472440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J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3" name="Rounded Rectangle 53">
              <a:extLst>
                <a:ext uri="{FF2B5EF4-FFF2-40B4-BE49-F238E27FC236}">
                  <a16:creationId xmlns:a16="http://schemas.microsoft.com/office/drawing/2014/main" id="{85D75530-AC47-4302-9F31-6C33F18630F9}"/>
                </a:ext>
              </a:extLst>
            </p:cNvPr>
            <p:cNvSpPr/>
            <p:nvPr/>
          </p:nvSpPr>
          <p:spPr>
            <a:xfrm>
              <a:off x="517207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K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4" name="Rounded Rectangle 54">
              <a:extLst>
                <a:ext uri="{FF2B5EF4-FFF2-40B4-BE49-F238E27FC236}">
                  <a16:creationId xmlns:a16="http://schemas.microsoft.com/office/drawing/2014/main" id="{57521D12-5044-450D-B60B-064F91DAFB32}"/>
                </a:ext>
              </a:extLst>
            </p:cNvPr>
            <p:cNvSpPr/>
            <p:nvPr/>
          </p:nvSpPr>
          <p:spPr>
            <a:xfrm>
              <a:off x="56197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5" name="Rounded Rectangle 55">
              <a:extLst>
                <a:ext uri="{FF2B5EF4-FFF2-40B4-BE49-F238E27FC236}">
                  <a16:creationId xmlns:a16="http://schemas.microsoft.com/office/drawing/2014/main" id="{F081799D-0AE9-4579-A729-5666A400B835}"/>
                </a:ext>
              </a:extLst>
            </p:cNvPr>
            <p:cNvSpPr/>
            <p:nvPr/>
          </p:nvSpPr>
          <p:spPr>
            <a:xfrm>
              <a:off x="6067426" y="34050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: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6" name="TextBox 56">
              <a:extLst>
                <a:ext uri="{FF2B5EF4-FFF2-40B4-BE49-F238E27FC236}">
                  <a16:creationId xmlns:a16="http://schemas.microsoft.com/office/drawing/2014/main" id="{DF161C71-6BFB-4404-9542-C7499BD09599}"/>
                </a:ext>
              </a:extLst>
            </p:cNvPr>
            <p:cNvSpPr txBox="1"/>
            <p:nvPr/>
          </p:nvSpPr>
          <p:spPr>
            <a:xfrm>
              <a:off x="6200775" y="35147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;</a:t>
              </a:r>
            </a:p>
          </p:txBody>
        </p:sp>
        <p:sp>
          <p:nvSpPr>
            <p:cNvPr id="217" name="Rounded Rectangle 57">
              <a:extLst>
                <a:ext uri="{FF2B5EF4-FFF2-40B4-BE49-F238E27FC236}">
                  <a16:creationId xmlns:a16="http://schemas.microsoft.com/office/drawing/2014/main" id="{0347A7AB-3184-4FA5-83F5-BA685B994172}"/>
                </a:ext>
              </a:extLst>
            </p:cNvPr>
            <p:cNvSpPr/>
            <p:nvPr/>
          </p:nvSpPr>
          <p:spPr>
            <a:xfrm>
              <a:off x="6515101" y="34050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“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8" name="TextBox 58">
              <a:extLst>
                <a:ext uri="{FF2B5EF4-FFF2-40B4-BE49-F238E27FC236}">
                  <a16:creationId xmlns:a16="http://schemas.microsoft.com/office/drawing/2014/main" id="{1301C47B-FAEC-4335-8F93-3E701C46319E}"/>
                </a:ext>
              </a:extLst>
            </p:cNvPr>
            <p:cNvSpPr txBox="1"/>
            <p:nvPr/>
          </p:nvSpPr>
          <p:spPr>
            <a:xfrm>
              <a:off x="6648450" y="35147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‘</a:t>
              </a:r>
            </a:p>
          </p:txBody>
        </p:sp>
        <p:sp>
          <p:nvSpPr>
            <p:cNvPr id="219" name="Rounded Rectangle 59">
              <a:extLst>
                <a:ext uri="{FF2B5EF4-FFF2-40B4-BE49-F238E27FC236}">
                  <a16:creationId xmlns:a16="http://schemas.microsoft.com/office/drawing/2014/main" id="{4C62BD43-59D3-4C84-9799-3D00B945C249}"/>
                </a:ext>
              </a:extLst>
            </p:cNvPr>
            <p:cNvSpPr/>
            <p:nvPr/>
          </p:nvSpPr>
          <p:spPr>
            <a:xfrm>
              <a:off x="6962775" y="3405092"/>
              <a:ext cx="1123949" cy="414433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ENTER</a:t>
              </a:r>
            </a:p>
            <a:p>
              <a:r>
                <a:rPr lang="en-US" sz="1200" dirty="0">
                  <a:sym typeface="Wingdings 3"/>
                </a:rPr>
                <a:t>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0" name="Rounded Rectangle 60">
              <a:extLst>
                <a:ext uri="{FF2B5EF4-FFF2-40B4-BE49-F238E27FC236}">
                  <a16:creationId xmlns:a16="http://schemas.microsoft.com/office/drawing/2014/main" id="{8AFEFA02-664E-4EB5-96F7-E49ECDF7CE1A}"/>
                </a:ext>
              </a:extLst>
            </p:cNvPr>
            <p:cNvSpPr/>
            <p:nvPr/>
          </p:nvSpPr>
          <p:spPr>
            <a:xfrm>
              <a:off x="226695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Z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1" name="Rounded Rectangle 61">
              <a:extLst>
                <a:ext uri="{FF2B5EF4-FFF2-40B4-BE49-F238E27FC236}">
                  <a16:creationId xmlns:a16="http://schemas.microsoft.com/office/drawing/2014/main" id="{9F3D96C1-D38A-4F68-A4D4-F910F260D2EE}"/>
                </a:ext>
              </a:extLst>
            </p:cNvPr>
            <p:cNvSpPr/>
            <p:nvPr/>
          </p:nvSpPr>
          <p:spPr>
            <a:xfrm>
              <a:off x="271462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X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2" name="Rounded Rectangle 62">
              <a:extLst>
                <a:ext uri="{FF2B5EF4-FFF2-40B4-BE49-F238E27FC236}">
                  <a16:creationId xmlns:a16="http://schemas.microsoft.com/office/drawing/2014/main" id="{BE42A34B-2AAF-4FF8-AEBA-8236CB13030C}"/>
                </a:ext>
              </a:extLst>
            </p:cNvPr>
            <p:cNvSpPr/>
            <p:nvPr/>
          </p:nvSpPr>
          <p:spPr>
            <a:xfrm>
              <a:off x="31623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3" name="Rounded Rectangle 63">
              <a:extLst>
                <a:ext uri="{FF2B5EF4-FFF2-40B4-BE49-F238E27FC236}">
                  <a16:creationId xmlns:a16="http://schemas.microsoft.com/office/drawing/2014/main" id="{9D69EC74-E150-49CA-AB6D-21E20407F87D}"/>
                </a:ext>
              </a:extLst>
            </p:cNvPr>
            <p:cNvSpPr/>
            <p:nvPr/>
          </p:nvSpPr>
          <p:spPr>
            <a:xfrm>
              <a:off x="360997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V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4" name="Rounded Rectangle 64">
              <a:extLst>
                <a:ext uri="{FF2B5EF4-FFF2-40B4-BE49-F238E27FC236}">
                  <a16:creationId xmlns:a16="http://schemas.microsoft.com/office/drawing/2014/main" id="{EB80C4D6-63F5-4CBE-8158-136625D77A9B}"/>
                </a:ext>
              </a:extLst>
            </p:cNvPr>
            <p:cNvSpPr/>
            <p:nvPr/>
          </p:nvSpPr>
          <p:spPr>
            <a:xfrm>
              <a:off x="405765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B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5" name="Rounded Rectangle 65">
              <a:extLst>
                <a:ext uri="{FF2B5EF4-FFF2-40B4-BE49-F238E27FC236}">
                  <a16:creationId xmlns:a16="http://schemas.microsoft.com/office/drawing/2014/main" id="{9CA5BB93-284A-4D35-9086-88B89DE879B1}"/>
                </a:ext>
              </a:extLst>
            </p:cNvPr>
            <p:cNvSpPr/>
            <p:nvPr/>
          </p:nvSpPr>
          <p:spPr>
            <a:xfrm>
              <a:off x="450532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N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6" name="Rounded Rectangle 66">
              <a:extLst>
                <a:ext uri="{FF2B5EF4-FFF2-40B4-BE49-F238E27FC236}">
                  <a16:creationId xmlns:a16="http://schemas.microsoft.com/office/drawing/2014/main" id="{5B6FC251-BD15-4001-8B0B-C2CE8BC7EA90}"/>
                </a:ext>
              </a:extLst>
            </p:cNvPr>
            <p:cNvSpPr/>
            <p:nvPr/>
          </p:nvSpPr>
          <p:spPr>
            <a:xfrm>
              <a:off x="49530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M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7" name="Rounded Rectangle 67">
              <a:extLst>
                <a:ext uri="{FF2B5EF4-FFF2-40B4-BE49-F238E27FC236}">
                  <a16:creationId xmlns:a16="http://schemas.microsoft.com/office/drawing/2014/main" id="{6F18DEBE-2CA0-4107-8EF5-99E43F5713E4}"/>
                </a:ext>
              </a:extLst>
            </p:cNvPr>
            <p:cNvSpPr/>
            <p:nvPr/>
          </p:nvSpPr>
          <p:spPr>
            <a:xfrm>
              <a:off x="5400676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&lt;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8" name="TextBox 68">
              <a:extLst>
                <a:ext uri="{FF2B5EF4-FFF2-40B4-BE49-F238E27FC236}">
                  <a16:creationId xmlns:a16="http://schemas.microsoft.com/office/drawing/2014/main" id="{C3773ADF-8A81-48F6-A474-D918B3536CE8}"/>
                </a:ext>
              </a:extLst>
            </p:cNvPr>
            <p:cNvSpPr txBox="1"/>
            <p:nvPr/>
          </p:nvSpPr>
          <p:spPr>
            <a:xfrm>
              <a:off x="5534025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229" name="Rounded Rectangle 69">
              <a:extLst>
                <a:ext uri="{FF2B5EF4-FFF2-40B4-BE49-F238E27FC236}">
                  <a16:creationId xmlns:a16="http://schemas.microsoft.com/office/drawing/2014/main" id="{276BB290-D53D-4E19-80F1-83C0B13A230C}"/>
                </a:ext>
              </a:extLst>
            </p:cNvPr>
            <p:cNvSpPr/>
            <p:nvPr/>
          </p:nvSpPr>
          <p:spPr>
            <a:xfrm>
              <a:off x="5848351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&gt;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0" name="TextBox 70">
              <a:extLst>
                <a:ext uri="{FF2B5EF4-FFF2-40B4-BE49-F238E27FC236}">
                  <a16:creationId xmlns:a16="http://schemas.microsoft.com/office/drawing/2014/main" id="{452F4D9D-76CA-4B5F-A5A8-E8CD3D2C246A}"/>
                </a:ext>
              </a:extLst>
            </p:cNvPr>
            <p:cNvSpPr txBox="1"/>
            <p:nvPr/>
          </p:nvSpPr>
          <p:spPr>
            <a:xfrm>
              <a:off x="5981700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</a:t>
              </a:r>
            </a:p>
          </p:txBody>
        </p:sp>
        <p:sp>
          <p:nvSpPr>
            <p:cNvPr id="231" name="Rounded Rectangle 71">
              <a:extLst>
                <a:ext uri="{FF2B5EF4-FFF2-40B4-BE49-F238E27FC236}">
                  <a16:creationId xmlns:a16="http://schemas.microsoft.com/office/drawing/2014/main" id="{711ABEA6-97C4-4B34-AE7E-D70BD7EE8083}"/>
                </a:ext>
              </a:extLst>
            </p:cNvPr>
            <p:cNvSpPr/>
            <p:nvPr/>
          </p:nvSpPr>
          <p:spPr>
            <a:xfrm>
              <a:off x="6286501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?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2" name="TextBox 72">
              <a:extLst>
                <a:ext uri="{FF2B5EF4-FFF2-40B4-BE49-F238E27FC236}">
                  <a16:creationId xmlns:a16="http://schemas.microsoft.com/office/drawing/2014/main" id="{8486FEC3-E8A4-4690-8328-5D6A38756A73}"/>
                </a:ext>
              </a:extLst>
            </p:cNvPr>
            <p:cNvSpPr txBox="1"/>
            <p:nvPr/>
          </p:nvSpPr>
          <p:spPr>
            <a:xfrm>
              <a:off x="6419850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/</a:t>
              </a:r>
            </a:p>
          </p:txBody>
        </p:sp>
        <p:sp>
          <p:nvSpPr>
            <p:cNvPr id="233" name="Rounded Rectangle 73">
              <a:extLst>
                <a:ext uri="{FF2B5EF4-FFF2-40B4-BE49-F238E27FC236}">
                  <a16:creationId xmlns:a16="http://schemas.microsoft.com/office/drawing/2014/main" id="{DC7726F3-DD96-4C4B-BEBC-E960251B27AD}"/>
                </a:ext>
              </a:extLst>
            </p:cNvPr>
            <p:cNvSpPr/>
            <p:nvPr/>
          </p:nvSpPr>
          <p:spPr>
            <a:xfrm>
              <a:off x="67437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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4" name="Rounded Rectangle 74">
              <a:extLst>
                <a:ext uri="{FF2B5EF4-FFF2-40B4-BE49-F238E27FC236}">
                  <a16:creationId xmlns:a16="http://schemas.microsoft.com/office/drawing/2014/main" id="{E12F33FE-C690-4E38-BC53-BA04F296CD5B}"/>
                </a:ext>
              </a:extLst>
            </p:cNvPr>
            <p:cNvSpPr/>
            <p:nvPr/>
          </p:nvSpPr>
          <p:spPr>
            <a:xfrm>
              <a:off x="7200901" y="43099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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5" name="Rounded Rectangle 75">
              <a:extLst>
                <a:ext uri="{FF2B5EF4-FFF2-40B4-BE49-F238E27FC236}">
                  <a16:creationId xmlns:a16="http://schemas.microsoft.com/office/drawing/2014/main" id="{5BEAAD5A-8C32-4566-89C7-4DABA9CE9F8D}"/>
                </a:ext>
              </a:extLst>
            </p:cNvPr>
            <p:cNvSpPr/>
            <p:nvPr/>
          </p:nvSpPr>
          <p:spPr>
            <a:xfrm>
              <a:off x="6305551" y="43194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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6" name="Rounded Rectangle 76">
              <a:extLst>
                <a:ext uri="{FF2B5EF4-FFF2-40B4-BE49-F238E27FC236}">
                  <a16:creationId xmlns:a16="http://schemas.microsoft.com/office/drawing/2014/main" id="{85F25EE3-EAC3-48B8-BB27-00CD75A0306E}"/>
                </a:ext>
              </a:extLst>
            </p:cNvPr>
            <p:cNvSpPr/>
            <p:nvPr/>
          </p:nvSpPr>
          <p:spPr>
            <a:xfrm>
              <a:off x="6753226" y="43194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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7" name="Rounded Rectangle 77">
              <a:extLst>
                <a:ext uri="{FF2B5EF4-FFF2-40B4-BE49-F238E27FC236}">
                  <a16:creationId xmlns:a16="http://schemas.microsoft.com/office/drawing/2014/main" id="{36937DAA-D1D0-480D-9F69-409BAED2A759}"/>
                </a:ext>
              </a:extLst>
            </p:cNvPr>
            <p:cNvSpPr/>
            <p:nvPr/>
          </p:nvSpPr>
          <p:spPr>
            <a:xfrm>
              <a:off x="7639051" y="4309967"/>
              <a:ext cx="45719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Fn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8" name="Rounded Rectangle 78">
              <a:extLst>
                <a:ext uri="{FF2B5EF4-FFF2-40B4-BE49-F238E27FC236}">
                  <a16:creationId xmlns:a16="http://schemas.microsoft.com/office/drawing/2014/main" id="{DCB516FD-0508-41E2-AE68-72C5D147FF47}"/>
                </a:ext>
              </a:extLst>
            </p:cNvPr>
            <p:cNvSpPr/>
            <p:nvPr/>
          </p:nvSpPr>
          <p:spPr>
            <a:xfrm>
              <a:off x="7191375" y="3862292"/>
              <a:ext cx="895350" cy="404908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Shift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9" name="Rounded Rectangle 79">
              <a:extLst>
                <a:ext uri="{FF2B5EF4-FFF2-40B4-BE49-F238E27FC236}">
                  <a16:creationId xmlns:a16="http://schemas.microsoft.com/office/drawing/2014/main" id="{48050A89-85F5-4735-9B85-FC57FEE7A478}"/>
                </a:ext>
              </a:extLst>
            </p:cNvPr>
            <p:cNvSpPr/>
            <p:nvPr/>
          </p:nvSpPr>
          <p:spPr>
            <a:xfrm>
              <a:off x="2028827" y="4309967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Alt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0" name="Rounded Rectangle 80">
              <a:extLst>
                <a:ext uri="{FF2B5EF4-FFF2-40B4-BE49-F238E27FC236}">
                  <a16:creationId xmlns:a16="http://schemas.microsoft.com/office/drawing/2014/main" id="{F65F1E7F-844B-4CAC-8517-576D068D1B9A}"/>
                </a:ext>
              </a:extLst>
            </p:cNvPr>
            <p:cNvSpPr/>
            <p:nvPr/>
          </p:nvSpPr>
          <p:spPr>
            <a:xfrm>
              <a:off x="1576410" y="4309967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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1" name="Rounded Rectangle 81">
              <a:extLst>
                <a:ext uri="{FF2B5EF4-FFF2-40B4-BE49-F238E27FC236}">
                  <a16:creationId xmlns:a16="http://schemas.microsoft.com/office/drawing/2014/main" id="{7017F888-7A59-4AE6-8F8D-C90443F90668}"/>
                </a:ext>
              </a:extLst>
            </p:cNvPr>
            <p:cNvSpPr/>
            <p:nvPr/>
          </p:nvSpPr>
          <p:spPr>
            <a:xfrm>
              <a:off x="2486026" y="4319492"/>
              <a:ext cx="2200273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2" name="Rounded Rectangle 82">
              <a:extLst>
                <a:ext uri="{FF2B5EF4-FFF2-40B4-BE49-F238E27FC236}">
                  <a16:creationId xmlns:a16="http://schemas.microsoft.com/office/drawing/2014/main" id="{0E4D5E50-AF6E-456F-A83C-29BB7F4709BF}"/>
                </a:ext>
              </a:extLst>
            </p:cNvPr>
            <p:cNvSpPr/>
            <p:nvPr/>
          </p:nvSpPr>
          <p:spPr>
            <a:xfrm>
              <a:off x="4714877" y="4319492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Alt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3" name="Rounded Rectangle 83">
              <a:extLst>
                <a:ext uri="{FF2B5EF4-FFF2-40B4-BE49-F238E27FC236}">
                  <a16:creationId xmlns:a16="http://schemas.microsoft.com/office/drawing/2014/main" id="{FE799985-AFBB-4D19-A44B-F7BB6D3013A7}"/>
                </a:ext>
              </a:extLst>
            </p:cNvPr>
            <p:cNvSpPr/>
            <p:nvPr/>
          </p:nvSpPr>
          <p:spPr>
            <a:xfrm>
              <a:off x="5181602" y="4319492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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4" name="Rounded Rectangle 84">
              <a:extLst>
                <a:ext uri="{FF2B5EF4-FFF2-40B4-BE49-F238E27FC236}">
                  <a16:creationId xmlns:a16="http://schemas.microsoft.com/office/drawing/2014/main" id="{B86F987A-B157-48FD-8F4F-6C32795BF1CA}"/>
                </a:ext>
              </a:extLst>
            </p:cNvPr>
            <p:cNvSpPr/>
            <p:nvPr/>
          </p:nvSpPr>
          <p:spPr>
            <a:xfrm>
              <a:off x="5629276" y="431949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Ctrl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5" name="Isosceles Triangle 85">
              <a:extLst>
                <a:ext uri="{FF2B5EF4-FFF2-40B4-BE49-F238E27FC236}">
                  <a16:creationId xmlns:a16="http://schemas.microsoft.com/office/drawing/2014/main" id="{560F327C-98CC-4B3E-9CD6-DAE4091876AB}"/>
                </a:ext>
              </a:extLst>
            </p:cNvPr>
            <p:cNvSpPr/>
            <p:nvPr/>
          </p:nvSpPr>
          <p:spPr>
            <a:xfrm flipV="1">
              <a:off x="2018362" y="2235732"/>
              <a:ext cx="76200" cy="45719"/>
            </a:xfrm>
            <a:prstGeom prst="triangle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6" name="TextBox 86">
              <a:extLst>
                <a:ext uri="{FF2B5EF4-FFF2-40B4-BE49-F238E27FC236}">
                  <a16:creationId xmlns:a16="http://schemas.microsoft.com/office/drawing/2014/main" id="{EE5895AA-48A7-4F0B-AB09-EDC983D0E375}"/>
                </a:ext>
              </a:extLst>
            </p:cNvPr>
            <p:cNvSpPr txBox="1"/>
            <p:nvPr/>
          </p:nvSpPr>
          <p:spPr>
            <a:xfrm>
              <a:off x="1602554" y="2142993"/>
              <a:ext cx="43473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FFFFFF"/>
                  </a:solidFill>
                </a:rPr>
                <a:t>Tools</a:t>
              </a:r>
            </a:p>
          </p:txBody>
        </p:sp>
        <p:sp>
          <p:nvSpPr>
            <p:cNvPr id="247" name="Isosceles Triangle 87">
              <a:extLst>
                <a:ext uri="{FF2B5EF4-FFF2-40B4-BE49-F238E27FC236}">
                  <a16:creationId xmlns:a16="http://schemas.microsoft.com/office/drawing/2014/main" id="{1E1E0397-3AB4-41AB-BB0F-28E504D47A5A}"/>
                </a:ext>
              </a:extLst>
            </p:cNvPr>
            <p:cNvSpPr/>
            <p:nvPr/>
          </p:nvSpPr>
          <p:spPr>
            <a:xfrm flipV="1">
              <a:off x="2647012" y="2235732"/>
              <a:ext cx="76200" cy="45719"/>
            </a:xfrm>
            <a:prstGeom prst="triangle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8" name="TextBox 88">
              <a:extLst>
                <a:ext uri="{FF2B5EF4-FFF2-40B4-BE49-F238E27FC236}">
                  <a16:creationId xmlns:a16="http://schemas.microsoft.com/office/drawing/2014/main" id="{1162E926-A0EE-4E47-A53C-5DBA9AA8A856}"/>
                </a:ext>
              </a:extLst>
            </p:cNvPr>
            <p:cNvSpPr txBox="1"/>
            <p:nvPr/>
          </p:nvSpPr>
          <p:spPr>
            <a:xfrm>
              <a:off x="2351430" y="2142993"/>
              <a:ext cx="3145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FFFFFF"/>
                  </a:solidFill>
                </a:rPr>
                <a:t>EN</a:t>
              </a:r>
            </a:p>
          </p:txBody>
        </p:sp>
        <p:sp>
          <p:nvSpPr>
            <p:cNvPr id="249" name="Oval 89">
              <a:extLst>
                <a:ext uri="{FF2B5EF4-FFF2-40B4-BE49-F238E27FC236}">
                  <a16:creationId xmlns:a16="http://schemas.microsoft.com/office/drawing/2014/main" id="{43E3AB41-B253-4DB3-B772-1AE2DC5ACD49}"/>
                </a:ext>
              </a:extLst>
            </p:cNvPr>
            <p:cNvSpPr/>
            <p:nvPr/>
          </p:nvSpPr>
          <p:spPr>
            <a:xfrm>
              <a:off x="976172" y="2165748"/>
              <a:ext cx="155699" cy="158422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0" name="Oval 90">
              <a:extLst>
                <a:ext uri="{FF2B5EF4-FFF2-40B4-BE49-F238E27FC236}">
                  <a16:creationId xmlns:a16="http://schemas.microsoft.com/office/drawing/2014/main" id="{428081A8-A837-4AEB-8353-62751390BE9C}"/>
                </a:ext>
              </a:extLst>
            </p:cNvPr>
            <p:cNvSpPr/>
            <p:nvPr/>
          </p:nvSpPr>
          <p:spPr>
            <a:xfrm>
              <a:off x="1309547" y="2165748"/>
              <a:ext cx="155699" cy="158422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7" name="文本框 266">
            <a:extLst>
              <a:ext uri="{FF2B5EF4-FFF2-40B4-BE49-F238E27FC236}">
                <a16:creationId xmlns:a16="http://schemas.microsoft.com/office/drawing/2014/main" id="{9EADF6E8-28C2-4D50-9FE0-352096318741}"/>
              </a:ext>
            </a:extLst>
          </p:cNvPr>
          <p:cNvSpPr txBox="1"/>
          <p:nvPr/>
        </p:nvSpPr>
        <p:spPr>
          <a:xfrm>
            <a:off x="5214797" y="2188183"/>
            <a:ext cx="568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光标任意位置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切换一行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,…</a:t>
            </a:r>
            <a:endParaRPr lang="zh-CN" altLang="en-US" sz="3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978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Keyboard">
            <a:extLst>
              <a:ext uri="{FF2B5EF4-FFF2-40B4-BE49-F238E27FC236}">
                <a16:creationId xmlns:a16="http://schemas.microsoft.com/office/drawing/2014/main" id="{AAC8861E-E006-44D2-ABAF-8DB6C11145D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400300" y="3985653"/>
            <a:ext cx="7391400" cy="2728911"/>
            <a:chOff x="809625" y="2119313"/>
            <a:chExt cx="7391400" cy="2728911"/>
          </a:xfrm>
        </p:grpSpPr>
        <p:sp>
          <p:nvSpPr>
            <p:cNvPr id="162" name="Rounded Rectangle 2">
              <a:extLst>
                <a:ext uri="{FF2B5EF4-FFF2-40B4-BE49-F238E27FC236}">
                  <a16:creationId xmlns:a16="http://schemas.microsoft.com/office/drawing/2014/main" id="{B5115488-B51B-4CDD-91D7-3CEBCE6ECBFD}"/>
                </a:ext>
              </a:extLst>
            </p:cNvPr>
            <p:cNvSpPr/>
            <p:nvPr/>
          </p:nvSpPr>
          <p:spPr>
            <a:xfrm>
              <a:off x="809625" y="2119313"/>
              <a:ext cx="7391400" cy="2728911"/>
            </a:xfrm>
            <a:prstGeom prst="roundRect">
              <a:avLst>
                <a:gd name="adj" fmla="val 2051"/>
              </a:avLst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latin typeface="Segoe UI"/>
              </a:endParaRPr>
            </a:p>
          </p:txBody>
        </p:sp>
        <p:grpSp>
          <p:nvGrpSpPr>
            <p:cNvPr id="163" name="Group 3">
              <a:extLst>
                <a:ext uri="{FF2B5EF4-FFF2-40B4-BE49-F238E27FC236}">
                  <a16:creationId xmlns:a16="http://schemas.microsoft.com/office/drawing/2014/main" id="{B9019534-2C10-444C-B5A7-44D0A1E3A06D}"/>
                </a:ext>
              </a:extLst>
            </p:cNvPr>
            <p:cNvGrpSpPr/>
            <p:nvPr/>
          </p:nvGrpSpPr>
          <p:grpSpPr>
            <a:xfrm>
              <a:off x="7943202" y="2212094"/>
              <a:ext cx="61736" cy="61736"/>
              <a:chOff x="7879702" y="2193044"/>
              <a:chExt cx="61736" cy="61736"/>
            </a:xfrm>
          </p:grpSpPr>
          <p:cxnSp>
            <p:nvCxnSpPr>
              <p:cNvPr id="265" name="Straight Connector 105">
                <a:extLst>
                  <a:ext uri="{FF2B5EF4-FFF2-40B4-BE49-F238E27FC236}">
                    <a16:creationId xmlns:a16="http://schemas.microsoft.com/office/drawing/2014/main" id="{962D24D6-B66E-4BAF-A90C-0C3377FC41D2}"/>
                  </a:ext>
                </a:extLst>
              </p:cNvPr>
              <p:cNvCxnSpPr/>
              <p:nvPr/>
            </p:nvCxnSpPr>
            <p:spPr>
              <a:xfrm rot="5400000" flipV="1">
                <a:off x="7879702" y="2193044"/>
                <a:ext cx="61736" cy="61736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66" name="Straight Connector 106">
                <a:extLst>
                  <a:ext uri="{FF2B5EF4-FFF2-40B4-BE49-F238E27FC236}">
                    <a16:creationId xmlns:a16="http://schemas.microsoft.com/office/drawing/2014/main" id="{A9876C84-465F-42FA-8ED7-CBDA17BA1664}"/>
                  </a:ext>
                </a:extLst>
              </p:cNvPr>
              <p:cNvCxnSpPr/>
              <p:nvPr/>
            </p:nvCxnSpPr>
            <p:spPr>
              <a:xfrm rot="5400000">
                <a:off x="7879702" y="2193044"/>
                <a:ext cx="61736" cy="61736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164" name="Rounded Rectangle 4">
              <a:extLst>
                <a:ext uri="{FF2B5EF4-FFF2-40B4-BE49-F238E27FC236}">
                  <a16:creationId xmlns:a16="http://schemas.microsoft.com/office/drawing/2014/main" id="{4222DFBC-A5A4-4E55-9198-19883E9E859D}"/>
                </a:ext>
              </a:extLst>
            </p:cNvPr>
            <p:cNvSpPr/>
            <p:nvPr/>
          </p:nvSpPr>
          <p:spPr>
            <a:xfrm>
              <a:off x="914401" y="247164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Esc</a:t>
              </a:r>
            </a:p>
            <a:p>
              <a:endParaRPr 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ounded Rectangle 5">
              <a:extLst>
                <a:ext uri="{FF2B5EF4-FFF2-40B4-BE49-F238E27FC236}">
                  <a16:creationId xmlns:a16="http://schemas.microsoft.com/office/drawing/2014/main" id="{E5E136C8-512A-41A9-9C0F-23F1A5E0BE8B}"/>
                </a:ext>
              </a:extLst>
            </p:cNvPr>
            <p:cNvSpPr/>
            <p:nvPr/>
          </p:nvSpPr>
          <p:spPr>
            <a:xfrm>
              <a:off x="914401" y="2938367"/>
              <a:ext cx="84772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Tab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6" name="Rounded Rectangle 6">
              <a:extLst>
                <a:ext uri="{FF2B5EF4-FFF2-40B4-BE49-F238E27FC236}">
                  <a16:creationId xmlns:a16="http://schemas.microsoft.com/office/drawing/2014/main" id="{D84DE82A-5E45-48A2-9DCF-E08B275E27F9}"/>
                </a:ext>
              </a:extLst>
            </p:cNvPr>
            <p:cNvSpPr/>
            <p:nvPr/>
          </p:nvSpPr>
          <p:spPr>
            <a:xfrm>
              <a:off x="904875" y="3405092"/>
              <a:ext cx="10858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Caps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7" name="Rounded Rectangle 7">
              <a:extLst>
                <a:ext uri="{FF2B5EF4-FFF2-40B4-BE49-F238E27FC236}">
                  <a16:creationId xmlns:a16="http://schemas.microsoft.com/office/drawing/2014/main" id="{0861E2F0-FCED-4920-B8DE-C6171DAF8DB7}"/>
                </a:ext>
              </a:extLst>
            </p:cNvPr>
            <p:cNvSpPr/>
            <p:nvPr/>
          </p:nvSpPr>
          <p:spPr>
            <a:xfrm>
              <a:off x="914400" y="3862292"/>
              <a:ext cx="1304925" cy="404908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Shift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8" name="Rounded Rectangle 8">
              <a:extLst>
                <a:ext uri="{FF2B5EF4-FFF2-40B4-BE49-F238E27FC236}">
                  <a16:creationId xmlns:a16="http://schemas.microsoft.com/office/drawing/2014/main" id="{EF7C7F2A-31B1-4B69-B04C-F2F27F2C7A4B}"/>
                </a:ext>
              </a:extLst>
            </p:cNvPr>
            <p:cNvSpPr/>
            <p:nvPr/>
          </p:nvSpPr>
          <p:spPr>
            <a:xfrm>
              <a:off x="914401" y="431949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Ctrl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grpSp>
          <p:nvGrpSpPr>
            <p:cNvPr id="169" name="Group 9">
              <a:extLst>
                <a:ext uri="{FF2B5EF4-FFF2-40B4-BE49-F238E27FC236}">
                  <a16:creationId xmlns:a16="http://schemas.microsoft.com/office/drawing/2014/main" id="{7A3B0C8C-32B6-43E2-B3C8-C174726B896F}"/>
                </a:ext>
              </a:extLst>
            </p:cNvPr>
            <p:cNvGrpSpPr/>
            <p:nvPr/>
          </p:nvGrpSpPr>
          <p:grpSpPr>
            <a:xfrm>
              <a:off x="1590676" y="2471642"/>
              <a:ext cx="409574" cy="478965"/>
              <a:chOff x="1590676" y="2471642"/>
              <a:chExt cx="409574" cy="478965"/>
            </a:xfrm>
          </p:grpSpPr>
          <p:sp>
            <p:nvSpPr>
              <p:cNvPr id="263" name="Rounded Rectangle 103">
                <a:extLst>
                  <a:ext uri="{FF2B5EF4-FFF2-40B4-BE49-F238E27FC236}">
                    <a16:creationId xmlns:a16="http://schemas.microsoft.com/office/drawing/2014/main" id="{A5D9B3B7-F070-4D72-B6C4-DB60EB48C306}"/>
                  </a:ext>
                </a:extLst>
              </p:cNvPr>
              <p:cNvSpPr/>
              <p:nvPr/>
            </p:nvSpPr>
            <p:spPr>
              <a:xfrm>
                <a:off x="159067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~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4" name="TextBox 104">
                <a:extLst>
                  <a:ext uri="{FF2B5EF4-FFF2-40B4-BE49-F238E27FC236}">
                    <a16:creationId xmlns:a16="http://schemas.microsoft.com/office/drawing/2014/main" id="{3CE0ABE0-3348-43F3-9A62-5D81E2765FC5}"/>
                  </a:ext>
                </a:extLst>
              </p:cNvPr>
              <p:cNvSpPr txBox="1"/>
              <p:nvPr/>
            </p:nvSpPr>
            <p:spPr>
              <a:xfrm>
                <a:off x="172402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`</a:t>
                </a:r>
              </a:p>
            </p:txBody>
          </p:sp>
        </p:grpSp>
        <p:grpSp>
          <p:nvGrpSpPr>
            <p:cNvPr id="170" name="Group 10">
              <a:extLst>
                <a:ext uri="{FF2B5EF4-FFF2-40B4-BE49-F238E27FC236}">
                  <a16:creationId xmlns:a16="http://schemas.microsoft.com/office/drawing/2014/main" id="{28BBAA55-5713-4B91-8F6D-7EBCA14BB6D9}"/>
                </a:ext>
              </a:extLst>
            </p:cNvPr>
            <p:cNvGrpSpPr/>
            <p:nvPr/>
          </p:nvGrpSpPr>
          <p:grpSpPr>
            <a:xfrm>
              <a:off x="2038351" y="2471642"/>
              <a:ext cx="409574" cy="478965"/>
              <a:chOff x="2038351" y="2471642"/>
              <a:chExt cx="409574" cy="478965"/>
            </a:xfrm>
          </p:grpSpPr>
          <p:sp>
            <p:nvSpPr>
              <p:cNvPr id="261" name="Rounded Rectangle 101">
                <a:extLst>
                  <a:ext uri="{FF2B5EF4-FFF2-40B4-BE49-F238E27FC236}">
                    <a16:creationId xmlns:a16="http://schemas.microsoft.com/office/drawing/2014/main" id="{F64D9571-4E18-413D-965E-9896CD256418}"/>
                  </a:ext>
                </a:extLst>
              </p:cNvPr>
              <p:cNvSpPr/>
              <p:nvPr/>
            </p:nvSpPr>
            <p:spPr>
              <a:xfrm>
                <a:off x="20383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!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2" name="TextBox 102">
                <a:extLst>
                  <a:ext uri="{FF2B5EF4-FFF2-40B4-BE49-F238E27FC236}">
                    <a16:creationId xmlns:a16="http://schemas.microsoft.com/office/drawing/2014/main" id="{66F33A26-089C-4F09-A8F8-A26C9FEE042B}"/>
                  </a:ext>
                </a:extLst>
              </p:cNvPr>
              <p:cNvSpPr txBox="1"/>
              <p:nvPr/>
            </p:nvSpPr>
            <p:spPr>
              <a:xfrm>
                <a:off x="21717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171" name="Group 11">
              <a:extLst>
                <a:ext uri="{FF2B5EF4-FFF2-40B4-BE49-F238E27FC236}">
                  <a16:creationId xmlns:a16="http://schemas.microsoft.com/office/drawing/2014/main" id="{DFD766E3-354B-4EC7-9ECE-1675BA39C0EA}"/>
                </a:ext>
              </a:extLst>
            </p:cNvPr>
            <p:cNvGrpSpPr/>
            <p:nvPr/>
          </p:nvGrpSpPr>
          <p:grpSpPr>
            <a:xfrm>
              <a:off x="2476501" y="2471642"/>
              <a:ext cx="409574" cy="478965"/>
              <a:chOff x="2476501" y="2471642"/>
              <a:chExt cx="409574" cy="478965"/>
            </a:xfrm>
          </p:grpSpPr>
          <p:sp>
            <p:nvSpPr>
              <p:cNvPr id="259" name="Rounded Rectangle 99">
                <a:extLst>
                  <a:ext uri="{FF2B5EF4-FFF2-40B4-BE49-F238E27FC236}">
                    <a16:creationId xmlns:a16="http://schemas.microsoft.com/office/drawing/2014/main" id="{47997D5F-7920-4DC9-8596-D3252DABCD7A}"/>
                  </a:ext>
                </a:extLst>
              </p:cNvPr>
              <p:cNvSpPr/>
              <p:nvPr/>
            </p:nvSpPr>
            <p:spPr>
              <a:xfrm>
                <a:off x="247650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@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0" name="TextBox 100">
                <a:extLst>
                  <a:ext uri="{FF2B5EF4-FFF2-40B4-BE49-F238E27FC236}">
                    <a16:creationId xmlns:a16="http://schemas.microsoft.com/office/drawing/2014/main" id="{9D3116DC-4CAD-497E-B2FD-7617C6B7EDF6}"/>
                  </a:ext>
                </a:extLst>
              </p:cNvPr>
              <p:cNvSpPr txBox="1"/>
              <p:nvPr/>
            </p:nvSpPr>
            <p:spPr>
              <a:xfrm>
                <a:off x="260985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72" name="Group 12">
              <a:extLst>
                <a:ext uri="{FF2B5EF4-FFF2-40B4-BE49-F238E27FC236}">
                  <a16:creationId xmlns:a16="http://schemas.microsoft.com/office/drawing/2014/main" id="{4651F859-A7AA-478C-9263-16537507D7CA}"/>
                </a:ext>
              </a:extLst>
            </p:cNvPr>
            <p:cNvGrpSpPr/>
            <p:nvPr/>
          </p:nvGrpSpPr>
          <p:grpSpPr>
            <a:xfrm>
              <a:off x="2924176" y="2471642"/>
              <a:ext cx="409574" cy="478965"/>
              <a:chOff x="2924176" y="2471642"/>
              <a:chExt cx="409574" cy="478965"/>
            </a:xfrm>
          </p:grpSpPr>
          <p:sp>
            <p:nvSpPr>
              <p:cNvPr id="257" name="Rounded Rectangle 97">
                <a:extLst>
                  <a:ext uri="{FF2B5EF4-FFF2-40B4-BE49-F238E27FC236}">
                    <a16:creationId xmlns:a16="http://schemas.microsoft.com/office/drawing/2014/main" id="{310BF0D4-25FA-4494-89C0-C1A451623003}"/>
                  </a:ext>
                </a:extLst>
              </p:cNvPr>
              <p:cNvSpPr/>
              <p:nvPr/>
            </p:nvSpPr>
            <p:spPr>
              <a:xfrm>
                <a:off x="292417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#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8" name="TextBox 98">
                <a:extLst>
                  <a:ext uri="{FF2B5EF4-FFF2-40B4-BE49-F238E27FC236}">
                    <a16:creationId xmlns:a16="http://schemas.microsoft.com/office/drawing/2014/main" id="{D37DEB9D-1756-4B1D-A84D-83F3FF3C002D}"/>
                  </a:ext>
                </a:extLst>
              </p:cNvPr>
              <p:cNvSpPr txBox="1"/>
              <p:nvPr/>
            </p:nvSpPr>
            <p:spPr>
              <a:xfrm>
                <a:off x="305752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grpSp>
          <p:nvGrpSpPr>
            <p:cNvPr id="173" name="Group 13">
              <a:extLst>
                <a:ext uri="{FF2B5EF4-FFF2-40B4-BE49-F238E27FC236}">
                  <a16:creationId xmlns:a16="http://schemas.microsoft.com/office/drawing/2014/main" id="{D9866821-7086-4E24-922E-258373156238}"/>
                </a:ext>
              </a:extLst>
            </p:cNvPr>
            <p:cNvGrpSpPr/>
            <p:nvPr/>
          </p:nvGrpSpPr>
          <p:grpSpPr>
            <a:xfrm>
              <a:off x="3371851" y="2471642"/>
              <a:ext cx="409574" cy="478965"/>
              <a:chOff x="3371851" y="2471642"/>
              <a:chExt cx="409574" cy="478965"/>
            </a:xfrm>
          </p:grpSpPr>
          <p:sp>
            <p:nvSpPr>
              <p:cNvPr id="255" name="Rounded Rectangle 95">
                <a:extLst>
                  <a:ext uri="{FF2B5EF4-FFF2-40B4-BE49-F238E27FC236}">
                    <a16:creationId xmlns:a16="http://schemas.microsoft.com/office/drawing/2014/main" id="{928DBC2C-9776-4414-85D7-99F66C20E1FE}"/>
                  </a:ext>
                </a:extLst>
              </p:cNvPr>
              <p:cNvSpPr/>
              <p:nvPr/>
            </p:nvSpPr>
            <p:spPr>
              <a:xfrm>
                <a:off x="33718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$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6" name="TextBox 96">
                <a:extLst>
                  <a:ext uri="{FF2B5EF4-FFF2-40B4-BE49-F238E27FC236}">
                    <a16:creationId xmlns:a16="http://schemas.microsoft.com/office/drawing/2014/main" id="{5C53480B-7569-41E0-BAB5-26DC4BAC98C0}"/>
                  </a:ext>
                </a:extLst>
              </p:cNvPr>
              <p:cNvSpPr txBox="1"/>
              <p:nvPr/>
            </p:nvSpPr>
            <p:spPr>
              <a:xfrm>
                <a:off x="35052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grpSp>
          <p:nvGrpSpPr>
            <p:cNvPr id="174" name="Group 14">
              <a:extLst>
                <a:ext uri="{FF2B5EF4-FFF2-40B4-BE49-F238E27FC236}">
                  <a16:creationId xmlns:a16="http://schemas.microsoft.com/office/drawing/2014/main" id="{260866E4-B68D-40E5-8A72-6034A3335E43}"/>
                </a:ext>
              </a:extLst>
            </p:cNvPr>
            <p:cNvGrpSpPr/>
            <p:nvPr/>
          </p:nvGrpSpPr>
          <p:grpSpPr>
            <a:xfrm>
              <a:off x="3829051" y="2471642"/>
              <a:ext cx="409574" cy="478965"/>
              <a:chOff x="3829051" y="2471642"/>
              <a:chExt cx="409574" cy="478965"/>
            </a:xfrm>
          </p:grpSpPr>
          <p:sp>
            <p:nvSpPr>
              <p:cNvPr id="253" name="Rounded Rectangle 93">
                <a:extLst>
                  <a:ext uri="{FF2B5EF4-FFF2-40B4-BE49-F238E27FC236}">
                    <a16:creationId xmlns:a16="http://schemas.microsoft.com/office/drawing/2014/main" id="{31D9CB2B-7A43-4870-95A0-4AD2E7B9B9ED}"/>
                  </a:ext>
                </a:extLst>
              </p:cNvPr>
              <p:cNvSpPr/>
              <p:nvPr/>
            </p:nvSpPr>
            <p:spPr>
              <a:xfrm>
                <a:off x="38290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%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4" name="TextBox 94">
                <a:extLst>
                  <a:ext uri="{FF2B5EF4-FFF2-40B4-BE49-F238E27FC236}">
                    <a16:creationId xmlns:a16="http://schemas.microsoft.com/office/drawing/2014/main" id="{BB8591FE-0769-45E0-BF1D-38387AEEDE77}"/>
                  </a:ext>
                </a:extLst>
              </p:cNvPr>
              <p:cNvSpPr txBox="1"/>
              <p:nvPr/>
            </p:nvSpPr>
            <p:spPr>
              <a:xfrm>
                <a:off x="39624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grpSp>
          <p:nvGrpSpPr>
            <p:cNvPr id="175" name="Group 15">
              <a:extLst>
                <a:ext uri="{FF2B5EF4-FFF2-40B4-BE49-F238E27FC236}">
                  <a16:creationId xmlns:a16="http://schemas.microsoft.com/office/drawing/2014/main" id="{F3AE098B-6CAF-4717-9867-CA3C81704BCF}"/>
                </a:ext>
              </a:extLst>
            </p:cNvPr>
            <p:cNvGrpSpPr/>
            <p:nvPr/>
          </p:nvGrpSpPr>
          <p:grpSpPr>
            <a:xfrm>
              <a:off x="4276726" y="2471642"/>
              <a:ext cx="409574" cy="478965"/>
              <a:chOff x="4276726" y="2471642"/>
              <a:chExt cx="409574" cy="478965"/>
            </a:xfrm>
          </p:grpSpPr>
          <p:sp>
            <p:nvSpPr>
              <p:cNvPr id="251" name="Rounded Rectangle 91">
                <a:extLst>
                  <a:ext uri="{FF2B5EF4-FFF2-40B4-BE49-F238E27FC236}">
                    <a16:creationId xmlns:a16="http://schemas.microsoft.com/office/drawing/2014/main" id="{33270FE7-8FB3-43BF-9466-0B7C201CF96C}"/>
                  </a:ext>
                </a:extLst>
              </p:cNvPr>
              <p:cNvSpPr/>
              <p:nvPr/>
            </p:nvSpPr>
            <p:spPr>
              <a:xfrm>
                <a:off x="427672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^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2" name="TextBox 92">
                <a:extLst>
                  <a:ext uri="{FF2B5EF4-FFF2-40B4-BE49-F238E27FC236}">
                    <a16:creationId xmlns:a16="http://schemas.microsoft.com/office/drawing/2014/main" id="{ECA8D133-219C-428E-8AA3-462837F8334C}"/>
                  </a:ext>
                </a:extLst>
              </p:cNvPr>
              <p:cNvSpPr txBox="1"/>
              <p:nvPr/>
            </p:nvSpPr>
            <p:spPr>
              <a:xfrm>
                <a:off x="441007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</p:grpSp>
        <p:sp>
          <p:nvSpPr>
            <p:cNvPr id="176" name="Rounded Rectangle 16">
              <a:extLst>
                <a:ext uri="{FF2B5EF4-FFF2-40B4-BE49-F238E27FC236}">
                  <a16:creationId xmlns:a16="http://schemas.microsoft.com/office/drawing/2014/main" id="{FC71BBAE-FDC3-424F-8F88-5D32733D0311}"/>
                </a:ext>
              </a:extLst>
            </p:cNvPr>
            <p:cNvSpPr/>
            <p:nvPr/>
          </p:nvSpPr>
          <p:spPr>
            <a:xfrm>
              <a:off x="471487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&amp;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77" name="TextBox 17">
              <a:extLst>
                <a:ext uri="{FF2B5EF4-FFF2-40B4-BE49-F238E27FC236}">
                  <a16:creationId xmlns:a16="http://schemas.microsoft.com/office/drawing/2014/main" id="{A9A3EEF0-F4F6-4CF8-B13D-B6BA58002F6A}"/>
                </a:ext>
              </a:extLst>
            </p:cNvPr>
            <p:cNvSpPr txBox="1"/>
            <p:nvPr/>
          </p:nvSpPr>
          <p:spPr>
            <a:xfrm>
              <a:off x="484822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78" name="Rounded Rectangle 18">
              <a:extLst>
                <a:ext uri="{FF2B5EF4-FFF2-40B4-BE49-F238E27FC236}">
                  <a16:creationId xmlns:a16="http://schemas.microsoft.com/office/drawing/2014/main" id="{994B39FF-EE72-4BA2-B148-3CE392608080}"/>
                </a:ext>
              </a:extLst>
            </p:cNvPr>
            <p:cNvSpPr/>
            <p:nvPr/>
          </p:nvSpPr>
          <p:spPr>
            <a:xfrm>
              <a:off x="5162551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*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79" name="TextBox 19">
              <a:extLst>
                <a:ext uri="{FF2B5EF4-FFF2-40B4-BE49-F238E27FC236}">
                  <a16:creationId xmlns:a16="http://schemas.microsoft.com/office/drawing/2014/main" id="{51EFFB45-B377-4190-9588-B9B52F313DF4}"/>
                </a:ext>
              </a:extLst>
            </p:cNvPr>
            <p:cNvSpPr txBox="1"/>
            <p:nvPr/>
          </p:nvSpPr>
          <p:spPr>
            <a:xfrm>
              <a:off x="5295900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80" name="Rounded Rectangle 20">
              <a:extLst>
                <a:ext uri="{FF2B5EF4-FFF2-40B4-BE49-F238E27FC236}">
                  <a16:creationId xmlns:a16="http://schemas.microsoft.com/office/drawing/2014/main" id="{43045F61-1009-444F-858C-B1F505881CA9}"/>
                </a:ext>
              </a:extLst>
            </p:cNvPr>
            <p:cNvSpPr/>
            <p:nvPr/>
          </p:nvSpPr>
          <p:spPr>
            <a:xfrm>
              <a:off x="561022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(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1" name="TextBox 21">
              <a:extLst>
                <a:ext uri="{FF2B5EF4-FFF2-40B4-BE49-F238E27FC236}">
                  <a16:creationId xmlns:a16="http://schemas.microsoft.com/office/drawing/2014/main" id="{1C3709C7-59A1-4245-8177-70D7EA471C6B}"/>
                </a:ext>
              </a:extLst>
            </p:cNvPr>
            <p:cNvSpPr txBox="1"/>
            <p:nvPr/>
          </p:nvSpPr>
          <p:spPr>
            <a:xfrm>
              <a:off x="574357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82" name="Rounded Rectangle 22">
              <a:extLst>
                <a:ext uri="{FF2B5EF4-FFF2-40B4-BE49-F238E27FC236}">
                  <a16:creationId xmlns:a16="http://schemas.microsoft.com/office/drawing/2014/main" id="{99B8B4CB-6252-4814-BA91-0D7F8962153E}"/>
                </a:ext>
              </a:extLst>
            </p:cNvPr>
            <p:cNvSpPr/>
            <p:nvPr/>
          </p:nvSpPr>
          <p:spPr>
            <a:xfrm>
              <a:off x="606742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)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3" name="TextBox 23">
              <a:extLst>
                <a:ext uri="{FF2B5EF4-FFF2-40B4-BE49-F238E27FC236}">
                  <a16:creationId xmlns:a16="http://schemas.microsoft.com/office/drawing/2014/main" id="{3B7478A7-9F4C-4A2B-8C2D-BAD239E21704}"/>
                </a:ext>
              </a:extLst>
            </p:cNvPr>
            <p:cNvSpPr txBox="1"/>
            <p:nvPr/>
          </p:nvSpPr>
          <p:spPr>
            <a:xfrm>
              <a:off x="620077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84" name="Rounded Rectangle 24">
              <a:extLst>
                <a:ext uri="{FF2B5EF4-FFF2-40B4-BE49-F238E27FC236}">
                  <a16:creationId xmlns:a16="http://schemas.microsoft.com/office/drawing/2014/main" id="{D3B13B6C-9F24-4E0D-8E01-D6F83F0509CB}"/>
                </a:ext>
              </a:extLst>
            </p:cNvPr>
            <p:cNvSpPr/>
            <p:nvPr/>
          </p:nvSpPr>
          <p:spPr>
            <a:xfrm>
              <a:off x="6515101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_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5" name="TextBox 25">
              <a:extLst>
                <a:ext uri="{FF2B5EF4-FFF2-40B4-BE49-F238E27FC236}">
                  <a16:creationId xmlns:a16="http://schemas.microsoft.com/office/drawing/2014/main" id="{B4453D7D-5AC6-4F6F-9AC7-7C3C0D4D1592}"/>
                </a:ext>
              </a:extLst>
            </p:cNvPr>
            <p:cNvSpPr txBox="1"/>
            <p:nvPr/>
          </p:nvSpPr>
          <p:spPr>
            <a:xfrm>
              <a:off x="6648450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6" name="Rounded Rectangle 26">
              <a:extLst>
                <a:ext uri="{FF2B5EF4-FFF2-40B4-BE49-F238E27FC236}">
                  <a16:creationId xmlns:a16="http://schemas.microsoft.com/office/drawing/2014/main" id="{39FDC944-E71D-4B50-AFCD-3492DF765190}"/>
                </a:ext>
              </a:extLst>
            </p:cNvPr>
            <p:cNvSpPr/>
            <p:nvPr/>
          </p:nvSpPr>
          <p:spPr>
            <a:xfrm>
              <a:off x="696277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+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7" name="TextBox 27">
              <a:extLst>
                <a:ext uri="{FF2B5EF4-FFF2-40B4-BE49-F238E27FC236}">
                  <a16:creationId xmlns:a16="http://schemas.microsoft.com/office/drawing/2014/main" id="{BE1CE64E-7857-4120-8469-657C14C7A027}"/>
                </a:ext>
              </a:extLst>
            </p:cNvPr>
            <p:cNvSpPr txBox="1"/>
            <p:nvPr/>
          </p:nvSpPr>
          <p:spPr>
            <a:xfrm>
              <a:off x="709612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188" name="Rounded Rectangle 28">
              <a:extLst>
                <a:ext uri="{FF2B5EF4-FFF2-40B4-BE49-F238E27FC236}">
                  <a16:creationId xmlns:a16="http://schemas.microsoft.com/office/drawing/2014/main" id="{51FF2CB4-B420-4EF7-90D5-602BB2B35EC2}"/>
                </a:ext>
              </a:extLst>
            </p:cNvPr>
            <p:cNvSpPr/>
            <p:nvPr/>
          </p:nvSpPr>
          <p:spPr>
            <a:xfrm>
              <a:off x="7400925" y="2471642"/>
              <a:ext cx="68579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Bksp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9" name="Rounded Rectangle 29">
              <a:extLst>
                <a:ext uri="{FF2B5EF4-FFF2-40B4-BE49-F238E27FC236}">
                  <a16:creationId xmlns:a16="http://schemas.microsoft.com/office/drawing/2014/main" id="{E433A82A-DB05-42D6-B7CA-BB28E95CC83A}"/>
                </a:ext>
              </a:extLst>
            </p:cNvPr>
            <p:cNvSpPr/>
            <p:nvPr/>
          </p:nvSpPr>
          <p:spPr>
            <a:xfrm>
              <a:off x="18097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Q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0" name="Rounded Rectangle 30">
              <a:extLst>
                <a:ext uri="{FF2B5EF4-FFF2-40B4-BE49-F238E27FC236}">
                  <a16:creationId xmlns:a16="http://schemas.microsoft.com/office/drawing/2014/main" id="{0A027F3B-A9C4-4A69-90DE-27229ADCBD25}"/>
                </a:ext>
              </a:extLst>
            </p:cNvPr>
            <p:cNvSpPr/>
            <p:nvPr/>
          </p:nvSpPr>
          <p:spPr>
            <a:xfrm>
              <a:off x="22574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W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1" name="Rounded Rectangle 31">
              <a:extLst>
                <a:ext uri="{FF2B5EF4-FFF2-40B4-BE49-F238E27FC236}">
                  <a16:creationId xmlns:a16="http://schemas.microsoft.com/office/drawing/2014/main" id="{8580F346-A8D7-4E3A-B90E-745B31662843}"/>
                </a:ext>
              </a:extLst>
            </p:cNvPr>
            <p:cNvSpPr/>
            <p:nvPr/>
          </p:nvSpPr>
          <p:spPr>
            <a:xfrm>
              <a:off x="270510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2" name="Rounded Rectangle 32">
              <a:extLst>
                <a:ext uri="{FF2B5EF4-FFF2-40B4-BE49-F238E27FC236}">
                  <a16:creationId xmlns:a16="http://schemas.microsoft.com/office/drawing/2014/main" id="{47233B73-1BF1-4EA4-A7FE-119A2A396EB2}"/>
                </a:ext>
              </a:extLst>
            </p:cNvPr>
            <p:cNvSpPr/>
            <p:nvPr/>
          </p:nvSpPr>
          <p:spPr>
            <a:xfrm>
              <a:off x="315277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R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3" name="Rounded Rectangle 33">
              <a:extLst>
                <a:ext uri="{FF2B5EF4-FFF2-40B4-BE49-F238E27FC236}">
                  <a16:creationId xmlns:a16="http://schemas.microsoft.com/office/drawing/2014/main" id="{D522EFCA-8101-41C1-A0C6-51BA7113F184}"/>
                </a:ext>
              </a:extLst>
            </p:cNvPr>
            <p:cNvSpPr/>
            <p:nvPr/>
          </p:nvSpPr>
          <p:spPr>
            <a:xfrm>
              <a:off x="36004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4" name="Rounded Rectangle 34">
              <a:extLst>
                <a:ext uri="{FF2B5EF4-FFF2-40B4-BE49-F238E27FC236}">
                  <a16:creationId xmlns:a16="http://schemas.microsoft.com/office/drawing/2014/main" id="{226D7FA5-B544-4C41-9795-5F41EF584013}"/>
                </a:ext>
              </a:extLst>
            </p:cNvPr>
            <p:cNvSpPr/>
            <p:nvPr/>
          </p:nvSpPr>
          <p:spPr>
            <a:xfrm>
              <a:off x="40481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Y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5" name="Rounded Rectangle 35">
              <a:extLst>
                <a:ext uri="{FF2B5EF4-FFF2-40B4-BE49-F238E27FC236}">
                  <a16:creationId xmlns:a16="http://schemas.microsoft.com/office/drawing/2014/main" id="{D207891A-063C-42B6-BF8E-DA2E98E11AAC}"/>
                </a:ext>
              </a:extLst>
            </p:cNvPr>
            <p:cNvSpPr/>
            <p:nvPr/>
          </p:nvSpPr>
          <p:spPr>
            <a:xfrm>
              <a:off x="449580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U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6" name="Rounded Rectangle 36">
              <a:extLst>
                <a:ext uri="{FF2B5EF4-FFF2-40B4-BE49-F238E27FC236}">
                  <a16:creationId xmlns:a16="http://schemas.microsoft.com/office/drawing/2014/main" id="{BCFFE8FF-1233-4EB2-B764-540178A2F6A9}"/>
                </a:ext>
              </a:extLst>
            </p:cNvPr>
            <p:cNvSpPr/>
            <p:nvPr/>
          </p:nvSpPr>
          <p:spPr>
            <a:xfrm>
              <a:off x="494347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I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7" name="Rounded Rectangle 37">
              <a:extLst>
                <a:ext uri="{FF2B5EF4-FFF2-40B4-BE49-F238E27FC236}">
                  <a16:creationId xmlns:a16="http://schemas.microsoft.com/office/drawing/2014/main" id="{40AFACCB-AD8A-4361-903C-BF0988D06945}"/>
                </a:ext>
              </a:extLst>
            </p:cNvPr>
            <p:cNvSpPr/>
            <p:nvPr/>
          </p:nvSpPr>
          <p:spPr>
            <a:xfrm>
              <a:off x="53911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O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8" name="Rounded Rectangle 38">
              <a:extLst>
                <a:ext uri="{FF2B5EF4-FFF2-40B4-BE49-F238E27FC236}">
                  <a16:creationId xmlns:a16="http://schemas.microsoft.com/office/drawing/2014/main" id="{C9483B6A-14DF-4BA8-8202-0AE169A5AB2E}"/>
                </a:ext>
              </a:extLst>
            </p:cNvPr>
            <p:cNvSpPr/>
            <p:nvPr/>
          </p:nvSpPr>
          <p:spPr>
            <a:xfrm>
              <a:off x="58388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P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9" name="Rounded Rectangle 39">
              <a:extLst>
                <a:ext uri="{FF2B5EF4-FFF2-40B4-BE49-F238E27FC236}">
                  <a16:creationId xmlns:a16="http://schemas.microsoft.com/office/drawing/2014/main" id="{C98F7946-768C-416F-84F4-1C5B73047EE8}"/>
                </a:ext>
              </a:extLst>
            </p:cNvPr>
            <p:cNvSpPr/>
            <p:nvPr/>
          </p:nvSpPr>
          <p:spPr>
            <a:xfrm>
              <a:off x="6286501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{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0" name="TextBox 40">
              <a:extLst>
                <a:ext uri="{FF2B5EF4-FFF2-40B4-BE49-F238E27FC236}">
                  <a16:creationId xmlns:a16="http://schemas.microsoft.com/office/drawing/2014/main" id="{8DFB0349-F81E-46AE-ADEA-37084D2C29F8}"/>
                </a:ext>
              </a:extLst>
            </p:cNvPr>
            <p:cNvSpPr txBox="1"/>
            <p:nvPr/>
          </p:nvSpPr>
          <p:spPr>
            <a:xfrm>
              <a:off x="6419850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[</a:t>
              </a:r>
            </a:p>
          </p:txBody>
        </p:sp>
        <p:sp>
          <p:nvSpPr>
            <p:cNvPr id="201" name="Rounded Rectangle 41">
              <a:extLst>
                <a:ext uri="{FF2B5EF4-FFF2-40B4-BE49-F238E27FC236}">
                  <a16:creationId xmlns:a16="http://schemas.microsoft.com/office/drawing/2014/main" id="{730F7E63-A06D-4926-A454-FC7B4D6C4697}"/>
                </a:ext>
              </a:extLst>
            </p:cNvPr>
            <p:cNvSpPr/>
            <p:nvPr/>
          </p:nvSpPr>
          <p:spPr>
            <a:xfrm>
              <a:off x="6734176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}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2" name="TextBox 42">
              <a:extLst>
                <a:ext uri="{FF2B5EF4-FFF2-40B4-BE49-F238E27FC236}">
                  <a16:creationId xmlns:a16="http://schemas.microsoft.com/office/drawing/2014/main" id="{9448D4B9-3350-4A72-92C9-AB74FCB2ADDB}"/>
                </a:ext>
              </a:extLst>
            </p:cNvPr>
            <p:cNvSpPr txBox="1"/>
            <p:nvPr/>
          </p:nvSpPr>
          <p:spPr>
            <a:xfrm>
              <a:off x="6867525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]</a:t>
              </a:r>
            </a:p>
          </p:txBody>
        </p:sp>
        <p:sp>
          <p:nvSpPr>
            <p:cNvPr id="203" name="Rounded Rectangle 43">
              <a:extLst>
                <a:ext uri="{FF2B5EF4-FFF2-40B4-BE49-F238E27FC236}">
                  <a16:creationId xmlns:a16="http://schemas.microsoft.com/office/drawing/2014/main" id="{821557FF-7960-4598-8D2F-45A4532857C3}"/>
                </a:ext>
              </a:extLst>
            </p:cNvPr>
            <p:cNvSpPr/>
            <p:nvPr/>
          </p:nvSpPr>
          <p:spPr>
            <a:xfrm>
              <a:off x="7181851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|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4" name="TextBox 44">
              <a:extLst>
                <a:ext uri="{FF2B5EF4-FFF2-40B4-BE49-F238E27FC236}">
                  <a16:creationId xmlns:a16="http://schemas.microsoft.com/office/drawing/2014/main" id="{FED4B95C-89D8-4110-B91D-32DA13D89992}"/>
                </a:ext>
              </a:extLst>
            </p:cNvPr>
            <p:cNvSpPr txBox="1"/>
            <p:nvPr/>
          </p:nvSpPr>
          <p:spPr>
            <a:xfrm>
              <a:off x="7315200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\</a:t>
              </a:r>
            </a:p>
          </p:txBody>
        </p:sp>
        <p:sp>
          <p:nvSpPr>
            <p:cNvPr id="205" name="Rounded Rectangle 45">
              <a:extLst>
                <a:ext uri="{FF2B5EF4-FFF2-40B4-BE49-F238E27FC236}">
                  <a16:creationId xmlns:a16="http://schemas.microsoft.com/office/drawing/2014/main" id="{F988A2DB-7B51-4FBF-9525-BC19878BD68D}"/>
                </a:ext>
              </a:extLst>
            </p:cNvPr>
            <p:cNvSpPr/>
            <p:nvPr/>
          </p:nvSpPr>
          <p:spPr>
            <a:xfrm>
              <a:off x="7629526" y="2938367"/>
              <a:ext cx="45720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Del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6" name="Rounded Rectangle 46">
              <a:extLst>
                <a:ext uri="{FF2B5EF4-FFF2-40B4-BE49-F238E27FC236}">
                  <a16:creationId xmlns:a16="http://schemas.microsoft.com/office/drawing/2014/main" id="{4C963BF1-E5D1-4EA4-A1A7-13CB53D84B88}"/>
                </a:ext>
              </a:extLst>
            </p:cNvPr>
            <p:cNvSpPr/>
            <p:nvPr/>
          </p:nvSpPr>
          <p:spPr>
            <a:xfrm>
              <a:off x="20383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7" name="Rounded Rectangle 47">
              <a:extLst>
                <a:ext uri="{FF2B5EF4-FFF2-40B4-BE49-F238E27FC236}">
                  <a16:creationId xmlns:a16="http://schemas.microsoft.com/office/drawing/2014/main" id="{2C4768CA-09A1-43CB-954F-2F530F131C92}"/>
                </a:ext>
              </a:extLst>
            </p:cNvPr>
            <p:cNvSpPr/>
            <p:nvPr/>
          </p:nvSpPr>
          <p:spPr>
            <a:xfrm>
              <a:off x="248602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8" name="Rounded Rectangle 48">
              <a:extLst>
                <a:ext uri="{FF2B5EF4-FFF2-40B4-BE49-F238E27FC236}">
                  <a16:creationId xmlns:a16="http://schemas.microsoft.com/office/drawing/2014/main" id="{9D7BF995-B902-4A88-8F41-A36970E12BFE}"/>
                </a:ext>
              </a:extLst>
            </p:cNvPr>
            <p:cNvSpPr/>
            <p:nvPr/>
          </p:nvSpPr>
          <p:spPr>
            <a:xfrm>
              <a:off x="293370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D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9" name="Rounded Rectangle 49">
              <a:extLst>
                <a:ext uri="{FF2B5EF4-FFF2-40B4-BE49-F238E27FC236}">
                  <a16:creationId xmlns:a16="http://schemas.microsoft.com/office/drawing/2014/main" id="{A106FB2F-6C1B-4488-BEF4-2571817783D9}"/>
                </a:ext>
              </a:extLst>
            </p:cNvPr>
            <p:cNvSpPr/>
            <p:nvPr/>
          </p:nvSpPr>
          <p:spPr>
            <a:xfrm>
              <a:off x="338137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F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0" name="Rounded Rectangle 50">
              <a:extLst>
                <a:ext uri="{FF2B5EF4-FFF2-40B4-BE49-F238E27FC236}">
                  <a16:creationId xmlns:a16="http://schemas.microsoft.com/office/drawing/2014/main" id="{A03E3ACB-E777-488E-B983-9BC728511034}"/>
                </a:ext>
              </a:extLst>
            </p:cNvPr>
            <p:cNvSpPr/>
            <p:nvPr/>
          </p:nvSpPr>
          <p:spPr>
            <a:xfrm>
              <a:off x="38290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G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1" name="Rounded Rectangle 51">
              <a:extLst>
                <a:ext uri="{FF2B5EF4-FFF2-40B4-BE49-F238E27FC236}">
                  <a16:creationId xmlns:a16="http://schemas.microsoft.com/office/drawing/2014/main" id="{24BBEE6F-7029-4836-9F1E-921C1DE1AB94}"/>
                </a:ext>
              </a:extLst>
            </p:cNvPr>
            <p:cNvSpPr/>
            <p:nvPr/>
          </p:nvSpPr>
          <p:spPr>
            <a:xfrm>
              <a:off x="427672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H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2" name="Rounded Rectangle 52">
              <a:extLst>
                <a:ext uri="{FF2B5EF4-FFF2-40B4-BE49-F238E27FC236}">
                  <a16:creationId xmlns:a16="http://schemas.microsoft.com/office/drawing/2014/main" id="{EECD5EA0-ABD4-4805-AFCA-98603C5DEC0B}"/>
                </a:ext>
              </a:extLst>
            </p:cNvPr>
            <p:cNvSpPr/>
            <p:nvPr/>
          </p:nvSpPr>
          <p:spPr>
            <a:xfrm>
              <a:off x="472440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J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3" name="Rounded Rectangle 53">
              <a:extLst>
                <a:ext uri="{FF2B5EF4-FFF2-40B4-BE49-F238E27FC236}">
                  <a16:creationId xmlns:a16="http://schemas.microsoft.com/office/drawing/2014/main" id="{85D75530-AC47-4302-9F31-6C33F18630F9}"/>
                </a:ext>
              </a:extLst>
            </p:cNvPr>
            <p:cNvSpPr/>
            <p:nvPr/>
          </p:nvSpPr>
          <p:spPr>
            <a:xfrm>
              <a:off x="517207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K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4" name="Rounded Rectangle 54">
              <a:extLst>
                <a:ext uri="{FF2B5EF4-FFF2-40B4-BE49-F238E27FC236}">
                  <a16:creationId xmlns:a16="http://schemas.microsoft.com/office/drawing/2014/main" id="{57521D12-5044-450D-B60B-064F91DAFB32}"/>
                </a:ext>
              </a:extLst>
            </p:cNvPr>
            <p:cNvSpPr/>
            <p:nvPr/>
          </p:nvSpPr>
          <p:spPr>
            <a:xfrm>
              <a:off x="56197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5" name="Rounded Rectangle 55">
              <a:extLst>
                <a:ext uri="{FF2B5EF4-FFF2-40B4-BE49-F238E27FC236}">
                  <a16:creationId xmlns:a16="http://schemas.microsoft.com/office/drawing/2014/main" id="{F081799D-0AE9-4579-A729-5666A400B835}"/>
                </a:ext>
              </a:extLst>
            </p:cNvPr>
            <p:cNvSpPr/>
            <p:nvPr/>
          </p:nvSpPr>
          <p:spPr>
            <a:xfrm>
              <a:off x="6067426" y="34050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: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6" name="TextBox 56">
              <a:extLst>
                <a:ext uri="{FF2B5EF4-FFF2-40B4-BE49-F238E27FC236}">
                  <a16:creationId xmlns:a16="http://schemas.microsoft.com/office/drawing/2014/main" id="{DF161C71-6BFB-4404-9542-C7499BD09599}"/>
                </a:ext>
              </a:extLst>
            </p:cNvPr>
            <p:cNvSpPr txBox="1"/>
            <p:nvPr/>
          </p:nvSpPr>
          <p:spPr>
            <a:xfrm>
              <a:off x="6200775" y="35147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;</a:t>
              </a:r>
            </a:p>
          </p:txBody>
        </p:sp>
        <p:sp>
          <p:nvSpPr>
            <p:cNvPr id="217" name="Rounded Rectangle 57">
              <a:extLst>
                <a:ext uri="{FF2B5EF4-FFF2-40B4-BE49-F238E27FC236}">
                  <a16:creationId xmlns:a16="http://schemas.microsoft.com/office/drawing/2014/main" id="{0347A7AB-3184-4FA5-83F5-BA685B994172}"/>
                </a:ext>
              </a:extLst>
            </p:cNvPr>
            <p:cNvSpPr/>
            <p:nvPr/>
          </p:nvSpPr>
          <p:spPr>
            <a:xfrm>
              <a:off x="6515101" y="34050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“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8" name="TextBox 58">
              <a:extLst>
                <a:ext uri="{FF2B5EF4-FFF2-40B4-BE49-F238E27FC236}">
                  <a16:creationId xmlns:a16="http://schemas.microsoft.com/office/drawing/2014/main" id="{1301C47B-FAEC-4335-8F93-3E701C46319E}"/>
                </a:ext>
              </a:extLst>
            </p:cNvPr>
            <p:cNvSpPr txBox="1"/>
            <p:nvPr/>
          </p:nvSpPr>
          <p:spPr>
            <a:xfrm>
              <a:off x="6648450" y="35147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‘</a:t>
              </a:r>
            </a:p>
          </p:txBody>
        </p:sp>
        <p:sp>
          <p:nvSpPr>
            <p:cNvPr id="219" name="Rounded Rectangle 59">
              <a:extLst>
                <a:ext uri="{FF2B5EF4-FFF2-40B4-BE49-F238E27FC236}">
                  <a16:creationId xmlns:a16="http://schemas.microsoft.com/office/drawing/2014/main" id="{4C62BD43-59D3-4C84-9799-3D00B945C249}"/>
                </a:ext>
              </a:extLst>
            </p:cNvPr>
            <p:cNvSpPr/>
            <p:nvPr/>
          </p:nvSpPr>
          <p:spPr>
            <a:xfrm>
              <a:off x="6962775" y="3405092"/>
              <a:ext cx="11239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ENTER</a:t>
              </a:r>
            </a:p>
            <a:p>
              <a:r>
                <a:rPr lang="en-US" sz="1200" dirty="0">
                  <a:sym typeface="Wingdings 3"/>
                </a:rPr>
                <a:t>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0" name="Rounded Rectangle 60">
              <a:extLst>
                <a:ext uri="{FF2B5EF4-FFF2-40B4-BE49-F238E27FC236}">
                  <a16:creationId xmlns:a16="http://schemas.microsoft.com/office/drawing/2014/main" id="{8AFEFA02-664E-4EB5-96F7-E49ECDF7CE1A}"/>
                </a:ext>
              </a:extLst>
            </p:cNvPr>
            <p:cNvSpPr/>
            <p:nvPr/>
          </p:nvSpPr>
          <p:spPr>
            <a:xfrm>
              <a:off x="226695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Z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1" name="Rounded Rectangle 61">
              <a:extLst>
                <a:ext uri="{FF2B5EF4-FFF2-40B4-BE49-F238E27FC236}">
                  <a16:creationId xmlns:a16="http://schemas.microsoft.com/office/drawing/2014/main" id="{9F3D96C1-D38A-4F68-A4D4-F910F260D2EE}"/>
                </a:ext>
              </a:extLst>
            </p:cNvPr>
            <p:cNvSpPr/>
            <p:nvPr/>
          </p:nvSpPr>
          <p:spPr>
            <a:xfrm>
              <a:off x="271462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X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2" name="Rounded Rectangle 62">
              <a:extLst>
                <a:ext uri="{FF2B5EF4-FFF2-40B4-BE49-F238E27FC236}">
                  <a16:creationId xmlns:a16="http://schemas.microsoft.com/office/drawing/2014/main" id="{BE42A34B-2AAF-4FF8-AEBA-8236CB13030C}"/>
                </a:ext>
              </a:extLst>
            </p:cNvPr>
            <p:cNvSpPr/>
            <p:nvPr/>
          </p:nvSpPr>
          <p:spPr>
            <a:xfrm>
              <a:off x="31623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3" name="Rounded Rectangle 63">
              <a:extLst>
                <a:ext uri="{FF2B5EF4-FFF2-40B4-BE49-F238E27FC236}">
                  <a16:creationId xmlns:a16="http://schemas.microsoft.com/office/drawing/2014/main" id="{9D69EC74-E150-49CA-AB6D-21E20407F87D}"/>
                </a:ext>
              </a:extLst>
            </p:cNvPr>
            <p:cNvSpPr/>
            <p:nvPr/>
          </p:nvSpPr>
          <p:spPr>
            <a:xfrm>
              <a:off x="360997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V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4" name="Rounded Rectangle 64">
              <a:extLst>
                <a:ext uri="{FF2B5EF4-FFF2-40B4-BE49-F238E27FC236}">
                  <a16:creationId xmlns:a16="http://schemas.microsoft.com/office/drawing/2014/main" id="{EB80C4D6-63F5-4CBE-8158-136625D77A9B}"/>
                </a:ext>
              </a:extLst>
            </p:cNvPr>
            <p:cNvSpPr/>
            <p:nvPr/>
          </p:nvSpPr>
          <p:spPr>
            <a:xfrm>
              <a:off x="405765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B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5" name="Rounded Rectangle 65">
              <a:extLst>
                <a:ext uri="{FF2B5EF4-FFF2-40B4-BE49-F238E27FC236}">
                  <a16:creationId xmlns:a16="http://schemas.microsoft.com/office/drawing/2014/main" id="{9CA5BB93-284A-4D35-9086-88B89DE879B1}"/>
                </a:ext>
              </a:extLst>
            </p:cNvPr>
            <p:cNvSpPr/>
            <p:nvPr/>
          </p:nvSpPr>
          <p:spPr>
            <a:xfrm>
              <a:off x="450532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N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6" name="Rounded Rectangle 66">
              <a:extLst>
                <a:ext uri="{FF2B5EF4-FFF2-40B4-BE49-F238E27FC236}">
                  <a16:creationId xmlns:a16="http://schemas.microsoft.com/office/drawing/2014/main" id="{5B6FC251-BD15-4001-8B0B-C2CE8BC7EA90}"/>
                </a:ext>
              </a:extLst>
            </p:cNvPr>
            <p:cNvSpPr/>
            <p:nvPr/>
          </p:nvSpPr>
          <p:spPr>
            <a:xfrm>
              <a:off x="49530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M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7" name="Rounded Rectangle 67">
              <a:extLst>
                <a:ext uri="{FF2B5EF4-FFF2-40B4-BE49-F238E27FC236}">
                  <a16:creationId xmlns:a16="http://schemas.microsoft.com/office/drawing/2014/main" id="{6F18DEBE-2CA0-4107-8EF5-99E43F5713E4}"/>
                </a:ext>
              </a:extLst>
            </p:cNvPr>
            <p:cNvSpPr/>
            <p:nvPr/>
          </p:nvSpPr>
          <p:spPr>
            <a:xfrm>
              <a:off x="5400676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&lt;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8" name="TextBox 68">
              <a:extLst>
                <a:ext uri="{FF2B5EF4-FFF2-40B4-BE49-F238E27FC236}">
                  <a16:creationId xmlns:a16="http://schemas.microsoft.com/office/drawing/2014/main" id="{C3773ADF-8A81-48F6-A474-D918B3536CE8}"/>
                </a:ext>
              </a:extLst>
            </p:cNvPr>
            <p:cNvSpPr txBox="1"/>
            <p:nvPr/>
          </p:nvSpPr>
          <p:spPr>
            <a:xfrm>
              <a:off x="5534025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229" name="Rounded Rectangle 69">
              <a:extLst>
                <a:ext uri="{FF2B5EF4-FFF2-40B4-BE49-F238E27FC236}">
                  <a16:creationId xmlns:a16="http://schemas.microsoft.com/office/drawing/2014/main" id="{276BB290-D53D-4E19-80F1-83C0B13A230C}"/>
                </a:ext>
              </a:extLst>
            </p:cNvPr>
            <p:cNvSpPr/>
            <p:nvPr/>
          </p:nvSpPr>
          <p:spPr>
            <a:xfrm>
              <a:off x="5848351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&gt;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0" name="TextBox 70">
              <a:extLst>
                <a:ext uri="{FF2B5EF4-FFF2-40B4-BE49-F238E27FC236}">
                  <a16:creationId xmlns:a16="http://schemas.microsoft.com/office/drawing/2014/main" id="{452F4D9D-76CA-4B5F-A5A8-E8CD3D2C246A}"/>
                </a:ext>
              </a:extLst>
            </p:cNvPr>
            <p:cNvSpPr txBox="1"/>
            <p:nvPr/>
          </p:nvSpPr>
          <p:spPr>
            <a:xfrm>
              <a:off x="5981700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</a:t>
              </a:r>
            </a:p>
          </p:txBody>
        </p:sp>
        <p:sp>
          <p:nvSpPr>
            <p:cNvPr id="231" name="Rounded Rectangle 71">
              <a:extLst>
                <a:ext uri="{FF2B5EF4-FFF2-40B4-BE49-F238E27FC236}">
                  <a16:creationId xmlns:a16="http://schemas.microsoft.com/office/drawing/2014/main" id="{711ABEA6-97C4-4B34-AE7E-D70BD7EE8083}"/>
                </a:ext>
              </a:extLst>
            </p:cNvPr>
            <p:cNvSpPr/>
            <p:nvPr/>
          </p:nvSpPr>
          <p:spPr>
            <a:xfrm>
              <a:off x="6286501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?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2" name="TextBox 72">
              <a:extLst>
                <a:ext uri="{FF2B5EF4-FFF2-40B4-BE49-F238E27FC236}">
                  <a16:creationId xmlns:a16="http://schemas.microsoft.com/office/drawing/2014/main" id="{8486FEC3-E8A4-4690-8328-5D6A38756A73}"/>
                </a:ext>
              </a:extLst>
            </p:cNvPr>
            <p:cNvSpPr txBox="1"/>
            <p:nvPr/>
          </p:nvSpPr>
          <p:spPr>
            <a:xfrm>
              <a:off x="6419850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/</a:t>
              </a:r>
            </a:p>
          </p:txBody>
        </p:sp>
        <p:sp>
          <p:nvSpPr>
            <p:cNvPr id="233" name="Rounded Rectangle 73">
              <a:extLst>
                <a:ext uri="{FF2B5EF4-FFF2-40B4-BE49-F238E27FC236}">
                  <a16:creationId xmlns:a16="http://schemas.microsoft.com/office/drawing/2014/main" id="{DC7726F3-DD96-4C4B-BEBC-E960251B27AD}"/>
                </a:ext>
              </a:extLst>
            </p:cNvPr>
            <p:cNvSpPr/>
            <p:nvPr/>
          </p:nvSpPr>
          <p:spPr>
            <a:xfrm>
              <a:off x="67437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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4" name="Rounded Rectangle 74">
              <a:extLst>
                <a:ext uri="{FF2B5EF4-FFF2-40B4-BE49-F238E27FC236}">
                  <a16:creationId xmlns:a16="http://schemas.microsoft.com/office/drawing/2014/main" id="{E12F33FE-C690-4E38-BC53-BA04F296CD5B}"/>
                </a:ext>
              </a:extLst>
            </p:cNvPr>
            <p:cNvSpPr/>
            <p:nvPr/>
          </p:nvSpPr>
          <p:spPr>
            <a:xfrm>
              <a:off x="7200901" y="43099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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5" name="Rounded Rectangle 75">
              <a:extLst>
                <a:ext uri="{FF2B5EF4-FFF2-40B4-BE49-F238E27FC236}">
                  <a16:creationId xmlns:a16="http://schemas.microsoft.com/office/drawing/2014/main" id="{5BEAAD5A-8C32-4566-89C7-4DABA9CE9F8D}"/>
                </a:ext>
              </a:extLst>
            </p:cNvPr>
            <p:cNvSpPr/>
            <p:nvPr/>
          </p:nvSpPr>
          <p:spPr>
            <a:xfrm>
              <a:off x="6305551" y="43194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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6" name="Rounded Rectangle 76">
              <a:extLst>
                <a:ext uri="{FF2B5EF4-FFF2-40B4-BE49-F238E27FC236}">
                  <a16:creationId xmlns:a16="http://schemas.microsoft.com/office/drawing/2014/main" id="{85F25EE3-EAC3-48B8-BB27-00CD75A0306E}"/>
                </a:ext>
              </a:extLst>
            </p:cNvPr>
            <p:cNvSpPr/>
            <p:nvPr/>
          </p:nvSpPr>
          <p:spPr>
            <a:xfrm>
              <a:off x="6753226" y="43194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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7" name="Rounded Rectangle 77">
              <a:extLst>
                <a:ext uri="{FF2B5EF4-FFF2-40B4-BE49-F238E27FC236}">
                  <a16:creationId xmlns:a16="http://schemas.microsoft.com/office/drawing/2014/main" id="{36937DAA-D1D0-480D-9F69-409BAED2A759}"/>
                </a:ext>
              </a:extLst>
            </p:cNvPr>
            <p:cNvSpPr/>
            <p:nvPr/>
          </p:nvSpPr>
          <p:spPr>
            <a:xfrm>
              <a:off x="7639051" y="4309967"/>
              <a:ext cx="45719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Fn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8" name="Rounded Rectangle 78">
              <a:extLst>
                <a:ext uri="{FF2B5EF4-FFF2-40B4-BE49-F238E27FC236}">
                  <a16:creationId xmlns:a16="http://schemas.microsoft.com/office/drawing/2014/main" id="{DCB516FD-0508-41E2-AE68-72C5D147FF47}"/>
                </a:ext>
              </a:extLst>
            </p:cNvPr>
            <p:cNvSpPr/>
            <p:nvPr/>
          </p:nvSpPr>
          <p:spPr>
            <a:xfrm>
              <a:off x="7191375" y="3862292"/>
              <a:ext cx="895350" cy="404908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Shift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9" name="Rounded Rectangle 79">
              <a:extLst>
                <a:ext uri="{FF2B5EF4-FFF2-40B4-BE49-F238E27FC236}">
                  <a16:creationId xmlns:a16="http://schemas.microsoft.com/office/drawing/2014/main" id="{48050A89-85F5-4735-9B85-FC57FEE7A478}"/>
                </a:ext>
              </a:extLst>
            </p:cNvPr>
            <p:cNvSpPr/>
            <p:nvPr/>
          </p:nvSpPr>
          <p:spPr>
            <a:xfrm>
              <a:off x="2028827" y="4309967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Alt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0" name="Rounded Rectangle 80">
              <a:extLst>
                <a:ext uri="{FF2B5EF4-FFF2-40B4-BE49-F238E27FC236}">
                  <a16:creationId xmlns:a16="http://schemas.microsoft.com/office/drawing/2014/main" id="{F65F1E7F-844B-4CAC-8517-576D068D1B9A}"/>
                </a:ext>
              </a:extLst>
            </p:cNvPr>
            <p:cNvSpPr/>
            <p:nvPr/>
          </p:nvSpPr>
          <p:spPr>
            <a:xfrm>
              <a:off x="1576410" y="4309967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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1" name="Rounded Rectangle 81">
              <a:extLst>
                <a:ext uri="{FF2B5EF4-FFF2-40B4-BE49-F238E27FC236}">
                  <a16:creationId xmlns:a16="http://schemas.microsoft.com/office/drawing/2014/main" id="{7017F888-7A59-4AE6-8F8D-C90443F90668}"/>
                </a:ext>
              </a:extLst>
            </p:cNvPr>
            <p:cNvSpPr/>
            <p:nvPr/>
          </p:nvSpPr>
          <p:spPr>
            <a:xfrm>
              <a:off x="2486026" y="4319492"/>
              <a:ext cx="2200273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2" name="Rounded Rectangle 82">
              <a:extLst>
                <a:ext uri="{FF2B5EF4-FFF2-40B4-BE49-F238E27FC236}">
                  <a16:creationId xmlns:a16="http://schemas.microsoft.com/office/drawing/2014/main" id="{0E4D5E50-AF6E-456F-A83C-29BB7F4709BF}"/>
                </a:ext>
              </a:extLst>
            </p:cNvPr>
            <p:cNvSpPr/>
            <p:nvPr/>
          </p:nvSpPr>
          <p:spPr>
            <a:xfrm>
              <a:off x="4714877" y="4319492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Alt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3" name="Rounded Rectangle 83">
              <a:extLst>
                <a:ext uri="{FF2B5EF4-FFF2-40B4-BE49-F238E27FC236}">
                  <a16:creationId xmlns:a16="http://schemas.microsoft.com/office/drawing/2014/main" id="{FE799985-AFBB-4D19-A44B-F7BB6D3013A7}"/>
                </a:ext>
              </a:extLst>
            </p:cNvPr>
            <p:cNvSpPr/>
            <p:nvPr/>
          </p:nvSpPr>
          <p:spPr>
            <a:xfrm>
              <a:off x="5181602" y="4319492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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4" name="Rounded Rectangle 84">
              <a:extLst>
                <a:ext uri="{FF2B5EF4-FFF2-40B4-BE49-F238E27FC236}">
                  <a16:creationId xmlns:a16="http://schemas.microsoft.com/office/drawing/2014/main" id="{B86F987A-B157-48FD-8F4F-6C32795BF1CA}"/>
                </a:ext>
              </a:extLst>
            </p:cNvPr>
            <p:cNvSpPr/>
            <p:nvPr/>
          </p:nvSpPr>
          <p:spPr>
            <a:xfrm>
              <a:off x="5629276" y="431949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Ctrl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5" name="Isosceles Triangle 85">
              <a:extLst>
                <a:ext uri="{FF2B5EF4-FFF2-40B4-BE49-F238E27FC236}">
                  <a16:creationId xmlns:a16="http://schemas.microsoft.com/office/drawing/2014/main" id="{560F327C-98CC-4B3E-9CD6-DAE4091876AB}"/>
                </a:ext>
              </a:extLst>
            </p:cNvPr>
            <p:cNvSpPr/>
            <p:nvPr/>
          </p:nvSpPr>
          <p:spPr>
            <a:xfrm flipV="1">
              <a:off x="2018362" y="2235732"/>
              <a:ext cx="76200" cy="45719"/>
            </a:xfrm>
            <a:prstGeom prst="triangle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6" name="TextBox 86">
              <a:extLst>
                <a:ext uri="{FF2B5EF4-FFF2-40B4-BE49-F238E27FC236}">
                  <a16:creationId xmlns:a16="http://schemas.microsoft.com/office/drawing/2014/main" id="{EE5895AA-48A7-4F0B-AB09-EDC983D0E375}"/>
                </a:ext>
              </a:extLst>
            </p:cNvPr>
            <p:cNvSpPr txBox="1"/>
            <p:nvPr/>
          </p:nvSpPr>
          <p:spPr>
            <a:xfrm>
              <a:off x="1602554" y="2142993"/>
              <a:ext cx="43473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FFFFFF"/>
                  </a:solidFill>
                </a:rPr>
                <a:t>Tools</a:t>
              </a:r>
            </a:p>
          </p:txBody>
        </p:sp>
        <p:sp>
          <p:nvSpPr>
            <p:cNvPr id="247" name="Isosceles Triangle 87">
              <a:extLst>
                <a:ext uri="{FF2B5EF4-FFF2-40B4-BE49-F238E27FC236}">
                  <a16:creationId xmlns:a16="http://schemas.microsoft.com/office/drawing/2014/main" id="{1E1E0397-3AB4-41AB-BB0F-28E504D47A5A}"/>
                </a:ext>
              </a:extLst>
            </p:cNvPr>
            <p:cNvSpPr/>
            <p:nvPr/>
          </p:nvSpPr>
          <p:spPr>
            <a:xfrm flipV="1">
              <a:off x="2647012" y="2235732"/>
              <a:ext cx="76200" cy="45719"/>
            </a:xfrm>
            <a:prstGeom prst="triangle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8" name="TextBox 88">
              <a:extLst>
                <a:ext uri="{FF2B5EF4-FFF2-40B4-BE49-F238E27FC236}">
                  <a16:creationId xmlns:a16="http://schemas.microsoft.com/office/drawing/2014/main" id="{1162E926-A0EE-4E47-A53C-5DBA9AA8A856}"/>
                </a:ext>
              </a:extLst>
            </p:cNvPr>
            <p:cNvSpPr txBox="1"/>
            <p:nvPr/>
          </p:nvSpPr>
          <p:spPr>
            <a:xfrm>
              <a:off x="2351430" y="2142993"/>
              <a:ext cx="3145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FFFFFF"/>
                  </a:solidFill>
                </a:rPr>
                <a:t>EN</a:t>
              </a:r>
            </a:p>
          </p:txBody>
        </p:sp>
        <p:sp>
          <p:nvSpPr>
            <p:cNvPr id="249" name="Oval 89">
              <a:extLst>
                <a:ext uri="{FF2B5EF4-FFF2-40B4-BE49-F238E27FC236}">
                  <a16:creationId xmlns:a16="http://schemas.microsoft.com/office/drawing/2014/main" id="{43E3AB41-B253-4DB3-B772-1AE2DC5ACD49}"/>
                </a:ext>
              </a:extLst>
            </p:cNvPr>
            <p:cNvSpPr/>
            <p:nvPr/>
          </p:nvSpPr>
          <p:spPr>
            <a:xfrm>
              <a:off x="976172" y="2165748"/>
              <a:ext cx="155699" cy="158422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0" name="Oval 90">
              <a:extLst>
                <a:ext uri="{FF2B5EF4-FFF2-40B4-BE49-F238E27FC236}">
                  <a16:creationId xmlns:a16="http://schemas.microsoft.com/office/drawing/2014/main" id="{428081A8-A837-4AEB-8353-62751390BE9C}"/>
                </a:ext>
              </a:extLst>
            </p:cNvPr>
            <p:cNvSpPr/>
            <p:nvPr/>
          </p:nvSpPr>
          <p:spPr>
            <a:xfrm>
              <a:off x="1309547" y="2165748"/>
              <a:ext cx="155699" cy="158422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EED301-0D8F-46C2-B3BB-559CAB801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3" y="486244"/>
            <a:ext cx="5162550" cy="2524125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A88C4456-F019-436E-8241-2AD13E4235FE}"/>
              </a:ext>
            </a:extLst>
          </p:cNvPr>
          <p:cNvSpPr txBox="1"/>
          <p:nvPr/>
        </p:nvSpPr>
        <p:spPr>
          <a:xfrm>
            <a:off x="5764168" y="2287572"/>
            <a:ext cx="568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复制当前行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,…</a:t>
            </a:r>
            <a:endParaRPr lang="zh-CN" altLang="en-US" sz="3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6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EABA0C0-0E34-44F1-9EAB-814444F8C7EB}"/>
                  </a:ext>
                </a:extLst>
              </p:cNvPr>
              <p:cNvSpPr txBox="1"/>
              <p:nvPr/>
            </p:nvSpPr>
            <p:spPr>
              <a:xfrm>
                <a:off x="1261783" y="2644170"/>
                <a:ext cx="966843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solidFill>
                      <a:srgbClr val="FF0000"/>
                    </a:solidFill>
                  </a:rPr>
                  <a:t>Python </a:t>
                </a:r>
                <a14:m>
                  <m:oMath xmlns:m="http://schemas.openxmlformats.org/officeDocument/2006/math">
                    <m:r>
                      <a:rPr lang="en-US" altLang="zh-CN" sz="9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96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zh-CN" altLang="en-US" sz="9600" b="1" dirty="0">
                    <a:solidFill>
                      <a:srgbClr val="FF0000"/>
                    </a:solidFill>
                  </a:rPr>
                  <a:t>爬虫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EABA0C0-0E34-44F1-9EAB-814444F8C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783" y="2644170"/>
                <a:ext cx="9668434" cy="1569660"/>
              </a:xfrm>
              <a:prstGeom prst="rect">
                <a:avLst/>
              </a:prstGeom>
              <a:blipFill>
                <a:blip r:embed="rId2"/>
                <a:stretch>
                  <a:fillRect t="-20623" b="-4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020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Keyboard">
            <a:extLst>
              <a:ext uri="{FF2B5EF4-FFF2-40B4-BE49-F238E27FC236}">
                <a16:creationId xmlns:a16="http://schemas.microsoft.com/office/drawing/2014/main" id="{AAC8861E-E006-44D2-ABAF-8DB6C11145D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400300" y="3985653"/>
            <a:ext cx="7391400" cy="2728911"/>
            <a:chOff x="809625" y="2119313"/>
            <a:chExt cx="7391400" cy="2728911"/>
          </a:xfrm>
        </p:grpSpPr>
        <p:sp>
          <p:nvSpPr>
            <p:cNvPr id="162" name="Rounded Rectangle 2">
              <a:extLst>
                <a:ext uri="{FF2B5EF4-FFF2-40B4-BE49-F238E27FC236}">
                  <a16:creationId xmlns:a16="http://schemas.microsoft.com/office/drawing/2014/main" id="{B5115488-B51B-4CDD-91D7-3CEBCE6ECBFD}"/>
                </a:ext>
              </a:extLst>
            </p:cNvPr>
            <p:cNvSpPr/>
            <p:nvPr/>
          </p:nvSpPr>
          <p:spPr>
            <a:xfrm>
              <a:off x="809625" y="2119313"/>
              <a:ext cx="7391400" cy="2728911"/>
            </a:xfrm>
            <a:prstGeom prst="roundRect">
              <a:avLst>
                <a:gd name="adj" fmla="val 2051"/>
              </a:avLst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latin typeface="Segoe UI"/>
              </a:endParaRPr>
            </a:p>
          </p:txBody>
        </p:sp>
        <p:grpSp>
          <p:nvGrpSpPr>
            <p:cNvPr id="163" name="Group 3">
              <a:extLst>
                <a:ext uri="{FF2B5EF4-FFF2-40B4-BE49-F238E27FC236}">
                  <a16:creationId xmlns:a16="http://schemas.microsoft.com/office/drawing/2014/main" id="{B9019534-2C10-444C-B5A7-44D0A1E3A06D}"/>
                </a:ext>
              </a:extLst>
            </p:cNvPr>
            <p:cNvGrpSpPr/>
            <p:nvPr/>
          </p:nvGrpSpPr>
          <p:grpSpPr>
            <a:xfrm>
              <a:off x="7943202" y="2212094"/>
              <a:ext cx="61736" cy="61736"/>
              <a:chOff x="7879702" y="2193044"/>
              <a:chExt cx="61736" cy="61736"/>
            </a:xfrm>
          </p:grpSpPr>
          <p:cxnSp>
            <p:nvCxnSpPr>
              <p:cNvPr id="265" name="Straight Connector 105">
                <a:extLst>
                  <a:ext uri="{FF2B5EF4-FFF2-40B4-BE49-F238E27FC236}">
                    <a16:creationId xmlns:a16="http://schemas.microsoft.com/office/drawing/2014/main" id="{962D24D6-B66E-4BAF-A90C-0C3377FC41D2}"/>
                  </a:ext>
                </a:extLst>
              </p:cNvPr>
              <p:cNvCxnSpPr/>
              <p:nvPr/>
            </p:nvCxnSpPr>
            <p:spPr>
              <a:xfrm rot="5400000" flipV="1">
                <a:off x="7879702" y="2193044"/>
                <a:ext cx="61736" cy="61736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66" name="Straight Connector 106">
                <a:extLst>
                  <a:ext uri="{FF2B5EF4-FFF2-40B4-BE49-F238E27FC236}">
                    <a16:creationId xmlns:a16="http://schemas.microsoft.com/office/drawing/2014/main" id="{A9876C84-465F-42FA-8ED7-CBDA17BA1664}"/>
                  </a:ext>
                </a:extLst>
              </p:cNvPr>
              <p:cNvCxnSpPr/>
              <p:nvPr/>
            </p:nvCxnSpPr>
            <p:spPr>
              <a:xfrm rot="5400000">
                <a:off x="7879702" y="2193044"/>
                <a:ext cx="61736" cy="61736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164" name="Rounded Rectangle 4">
              <a:extLst>
                <a:ext uri="{FF2B5EF4-FFF2-40B4-BE49-F238E27FC236}">
                  <a16:creationId xmlns:a16="http://schemas.microsoft.com/office/drawing/2014/main" id="{4222DFBC-A5A4-4E55-9198-19883E9E859D}"/>
                </a:ext>
              </a:extLst>
            </p:cNvPr>
            <p:cNvSpPr/>
            <p:nvPr/>
          </p:nvSpPr>
          <p:spPr>
            <a:xfrm>
              <a:off x="914401" y="247164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Esc</a:t>
              </a:r>
            </a:p>
            <a:p>
              <a:endParaRPr 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ounded Rectangle 5">
              <a:extLst>
                <a:ext uri="{FF2B5EF4-FFF2-40B4-BE49-F238E27FC236}">
                  <a16:creationId xmlns:a16="http://schemas.microsoft.com/office/drawing/2014/main" id="{E5E136C8-512A-41A9-9C0F-23F1A5E0BE8B}"/>
                </a:ext>
              </a:extLst>
            </p:cNvPr>
            <p:cNvSpPr/>
            <p:nvPr/>
          </p:nvSpPr>
          <p:spPr>
            <a:xfrm>
              <a:off x="914401" y="2938367"/>
              <a:ext cx="84772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Tab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6" name="Rounded Rectangle 6">
              <a:extLst>
                <a:ext uri="{FF2B5EF4-FFF2-40B4-BE49-F238E27FC236}">
                  <a16:creationId xmlns:a16="http://schemas.microsoft.com/office/drawing/2014/main" id="{D84DE82A-5E45-48A2-9DCF-E08B275E27F9}"/>
                </a:ext>
              </a:extLst>
            </p:cNvPr>
            <p:cNvSpPr/>
            <p:nvPr/>
          </p:nvSpPr>
          <p:spPr>
            <a:xfrm>
              <a:off x="904875" y="3405092"/>
              <a:ext cx="10858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Caps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7" name="Rounded Rectangle 7">
              <a:extLst>
                <a:ext uri="{FF2B5EF4-FFF2-40B4-BE49-F238E27FC236}">
                  <a16:creationId xmlns:a16="http://schemas.microsoft.com/office/drawing/2014/main" id="{0861E2F0-FCED-4920-B8DE-C6171DAF8DB7}"/>
                </a:ext>
              </a:extLst>
            </p:cNvPr>
            <p:cNvSpPr/>
            <p:nvPr/>
          </p:nvSpPr>
          <p:spPr>
            <a:xfrm>
              <a:off x="914400" y="3862292"/>
              <a:ext cx="1304925" cy="404908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Shift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8" name="Rounded Rectangle 8">
              <a:extLst>
                <a:ext uri="{FF2B5EF4-FFF2-40B4-BE49-F238E27FC236}">
                  <a16:creationId xmlns:a16="http://schemas.microsoft.com/office/drawing/2014/main" id="{EF7C7F2A-31B1-4B69-B04C-F2F27F2C7A4B}"/>
                </a:ext>
              </a:extLst>
            </p:cNvPr>
            <p:cNvSpPr/>
            <p:nvPr/>
          </p:nvSpPr>
          <p:spPr>
            <a:xfrm>
              <a:off x="914401" y="431949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Ctrl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grpSp>
          <p:nvGrpSpPr>
            <p:cNvPr id="169" name="Group 9">
              <a:extLst>
                <a:ext uri="{FF2B5EF4-FFF2-40B4-BE49-F238E27FC236}">
                  <a16:creationId xmlns:a16="http://schemas.microsoft.com/office/drawing/2014/main" id="{7A3B0C8C-32B6-43E2-B3C8-C174726B896F}"/>
                </a:ext>
              </a:extLst>
            </p:cNvPr>
            <p:cNvGrpSpPr/>
            <p:nvPr/>
          </p:nvGrpSpPr>
          <p:grpSpPr>
            <a:xfrm>
              <a:off x="1590676" y="2471642"/>
              <a:ext cx="409574" cy="478965"/>
              <a:chOff x="1590676" y="2471642"/>
              <a:chExt cx="409574" cy="478965"/>
            </a:xfrm>
          </p:grpSpPr>
          <p:sp>
            <p:nvSpPr>
              <p:cNvPr id="263" name="Rounded Rectangle 103">
                <a:extLst>
                  <a:ext uri="{FF2B5EF4-FFF2-40B4-BE49-F238E27FC236}">
                    <a16:creationId xmlns:a16="http://schemas.microsoft.com/office/drawing/2014/main" id="{A5D9B3B7-F070-4D72-B6C4-DB60EB48C306}"/>
                  </a:ext>
                </a:extLst>
              </p:cNvPr>
              <p:cNvSpPr/>
              <p:nvPr/>
            </p:nvSpPr>
            <p:spPr>
              <a:xfrm>
                <a:off x="159067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~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4" name="TextBox 104">
                <a:extLst>
                  <a:ext uri="{FF2B5EF4-FFF2-40B4-BE49-F238E27FC236}">
                    <a16:creationId xmlns:a16="http://schemas.microsoft.com/office/drawing/2014/main" id="{3CE0ABE0-3348-43F3-9A62-5D81E2765FC5}"/>
                  </a:ext>
                </a:extLst>
              </p:cNvPr>
              <p:cNvSpPr txBox="1"/>
              <p:nvPr/>
            </p:nvSpPr>
            <p:spPr>
              <a:xfrm>
                <a:off x="172402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`</a:t>
                </a:r>
              </a:p>
            </p:txBody>
          </p:sp>
        </p:grpSp>
        <p:grpSp>
          <p:nvGrpSpPr>
            <p:cNvPr id="170" name="Group 10">
              <a:extLst>
                <a:ext uri="{FF2B5EF4-FFF2-40B4-BE49-F238E27FC236}">
                  <a16:creationId xmlns:a16="http://schemas.microsoft.com/office/drawing/2014/main" id="{28BBAA55-5713-4B91-8F6D-7EBCA14BB6D9}"/>
                </a:ext>
              </a:extLst>
            </p:cNvPr>
            <p:cNvGrpSpPr/>
            <p:nvPr/>
          </p:nvGrpSpPr>
          <p:grpSpPr>
            <a:xfrm>
              <a:off x="2038351" y="2471642"/>
              <a:ext cx="409574" cy="478965"/>
              <a:chOff x="2038351" y="2471642"/>
              <a:chExt cx="409574" cy="478965"/>
            </a:xfrm>
          </p:grpSpPr>
          <p:sp>
            <p:nvSpPr>
              <p:cNvPr id="261" name="Rounded Rectangle 101">
                <a:extLst>
                  <a:ext uri="{FF2B5EF4-FFF2-40B4-BE49-F238E27FC236}">
                    <a16:creationId xmlns:a16="http://schemas.microsoft.com/office/drawing/2014/main" id="{F64D9571-4E18-413D-965E-9896CD256418}"/>
                  </a:ext>
                </a:extLst>
              </p:cNvPr>
              <p:cNvSpPr/>
              <p:nvPr/>
            </p:nvSpPr>
            <p:spPr>
              <a:xfrm>
                <a:off x="20383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!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2" name="TextBox 102">
                <a:extLst>
                  <a:ext uri="{FF2B5EF4-FFF2-40B4-BE49-F238E27FC236}">
                    <a16:creationId xmlns:a16="http://schemas.microsoft.com/office/drawing/2014/main" id="{66F33A26-089C-4F09-A8F8-A26C9FEE042B}"/>
                  </a:ext>
                </a:extLst>
              </p:cNvPr>
              <p:cNvSpPr txBox="1"/>
              <p:nvPr/>
            </p:nvSpPr>
            <p:spPr>
              <a:xfrm>
                <a:off x="21717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171" name="Group 11">
              <a:extLst>
                <a:ext uri="{FF2B5EF4-FFF2-40B4-BE49-F238E27FC236}">
                  <a16:creationId xmlns:a16="http://schemas.microsoft.com/office/drawing/2014/main" id="{DFD766E3-354B-4EC7-9ECE-1675BA39C0EA}"/>
                </a:ext>
              </a:extLst>
            </p:cNvPr>
            <p:cNvGrpSpPr/>
            <p:nvPr/>
          </p:nvGrpSpPr>
          <p:grpSpPr>
            <a:xfrm>
              <a:off x="2476501" y="2471642"/>
              <a:ext cx="409574" cy="478965"/>
              <a:chOff x="2476501" y="2471642"/>
              <a:chExt cx="409574" cy="478965"/>
            </a:xfrm>
          </p:grpSpPr>
          <p:sp>
            <p:nvSpPr>
              <p:cNvPr id="259" name="Rounded Rectangle 99">
                <a:extLst>
                  <a:ext uri="{FF2B5EF4-FFF2-40B4-BE49-F238E27FC236}">
                    <a16:creationId xmlns:a16="http://schemas.microsoft.com/office/drawing/2014/main" id="{47997D5F-7920-4DC9-8596-D3252DABCD7A}"/>
                  </a:ext>
                </a:extLst>
              </p:cNvPr>
              <p:cNvSpPr/>
              <p:nvPr/>
            </p:nvSpPr>
            <p:spPr>
              <a:xfrm>
                <a:off x="247650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@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0" name="TextBox 100">
                <a:extLst>
                  <a:ext uri="{FF2B5EF4-FFF2-40B4-BE49-F238E27FC236}">
                    <a16:creationId xmlns:a16="http://schemas.microsoft.com/office/drawing/2014/main" id="{9D3116DC-4CAD-497E-B2FD-7617C6B7EDF6}"/>
                  </a:ext>
                </a:extLst>
              </p:cNvPr>
              <p:cNvSpPr txBox="1"/>
              <p:nvPr/>
            </p:nvSpPr>
            <p:spPr>
              <a:xfrm>
                <a:off x="260985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72" name="Group 12">
              <a:extLst>
                <a:ext uri="{FF2B5EF4-FFF2-40B4-BE49-F238E27FC236}">
                  <a16:creationId xmlns:a16="http://schemas.microsoft.com/office/drawing/2014/main" id="{4651F859-A7AA-478C-9263-16537507D7CA}"/>
                </a:ext>
              </a:extLst>
            </p:cNvPr>
            <p:cNvGrpSpPr/>
            <p:nvPr/>
          </p:nvGrpSpPr>
          <p:grpSpPr>
            <a:xfrm>
              <a:off x="2924176" y="2471642"/>
              <a:ext cx="409574" cy="478965"/>
              <a:chOff x="2924176" y="2471642"/>
              <a:chExt cx="409574" cy="478965"/>
            </a:xfrm>
          </p:grpSpPr>
          <p:sp>
            <p:nvSpPr>
              <p:cNvPr id="257" name="Rounded Rectangle 97">
                <a:extLst>
                  <a:ext uri="{FF2B5EF4-FFF2-40B4-BE49-F238E27FC236}">
                    <a16:creationId xmlns:a16="http://schemas.microsoft.com/office/drawing/2014/main" id="{310BF0D4-25FA-4494-89C0-C1A451623003}"/>
                  </a:ext>
                </a:extLst>
              </p:cNvPr>
              <p:cNvSpPr/>
              <p:nvPr/>
            </p:nvSpPr>
            <p:spPr>
              <a:xfrm>
                <a:off x="292417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#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8" name="TextBox 98">
                <a:extLst>
                  <a:ext uri="{FF2B5EF4-FFF2-40B4-BE49-F238E27FC236}">
                    <a16:creationId xmlns:a16="http://schemas.microsoft.com/office/drawing/2014/main" id="{D37DEB9D-1756-4B1D-A84D-83F3FF3C002D}"/>
                  </a:ext>
                </a:extLst>
              </p:cNvPr>
              <p:cNvSpPr txBox="1"/>
              <p:nvPr/>
            </p:nvSpPr>
            <p:spPr>
              <a:xfrm>
                <a:off x="305752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grpSp>
          <p:nvGrpSpPr>
            <p:cNvPr id="173" name="Group 13">
              <a:extLst>
                <a:ext uri="{FF2B5EF4-FFF2-40B4-BE49-F238E27FC236}">
                  <a16:creationId xmlns:a16="http://schemas.microsoft.com/office/drawing/2014/main" id="{D9866821-7086-4E24-922E-258373156238}"/>
                </a:ext>
              </a:extLst>
            </p:cNvPr>
            <p:cNvGrpSpPr/>
            <p:nvPr/>
          </p:nvGrpSpPr>
          <p:grpSpPr>
            <a:xfrm>
              <a:off x="3371851" y="2471642"/>
              <a:ext cx="409574" cy="478965"/>
              <a:chOff x="3371851" y="2471642"/>
              <a:chExt cx="409574" cy="478965"/>
            </a:xfrm>
          </p:grpSpPr>
          <p:sp>
            <p:nvSpPr>
              <p:cNvPr id="255" name="Rounded Rectangle 95">
                <a:extLst>
                  <a:ext uri="{FF2B5EF4-FFF2-40B4-BE49-F238E27FC236}">
                    <a16:creationId xmlns:a16="http://schemas.microsoft.com/office/drawing/2014/main" id="{928DBC2C-9776-4414-85D7-99F66C20E1FE}"/>
                  </a:ext>
                </a:extLst>
              </p:cNvPr>
              <p:cNvSpPr/>
              <p:nvPr/>
            </p:nvSpPr>
            <p:spPr>
              <a:xfrm>
                <a:off x="33718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$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6" name="TextBox 96">
                <a:extLst>
                  <a:ext uri="{FF2B5EF4-FFF2-40B4-BE49-F238E27FC236}">
                    <a16:creationId xmlns:a16="http://schemas.microsoft.com/office/drawing/2014/main" id="{5C53480B-7569-41E0-BAB5-26DC4BAC98C0}"/>
                  </a:ext>
                </a:extLst>
              </p:cNvPr>
              <p:cNvSpPr txBox="1"/>
              <p:nvPr/>
            </p:nvSpPr>
            <p:spPr>
              <a:xfrm>
                <a:off x="35052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grpSp>
          <p:nvGrpSpPr>
            <p:cNvPr id="174" name="Group 14">
              <a:extLst>
                <a:ext uri="{FF2B5EF4-FFF2-40B4-BE49-F238E27FC236}">
                  <a16:creationId xmlns:a16="http://schemas.microsoft.com/office/drawing/2014/main" id="{260866E4-B68D-40E5-8A72-6034A3335E43}"/>
                </a:ext>
              </a:extLst>
            </p:cNvPr>
            <p:cNvGrpSpPr/>
            <p:nvPr/>
          </p:nvGrpSpPr>
          <p:grpSpPr>
            <a:xfrm>
              <a:off x="3829051" y="2471642"/>
              <a:ext cx="409574" cy="478965"/>
              <a:chOff x="3829051" y="2471642"/>
              <a:chExt cx="409574" cy="478965"/>
            </a:xfrm>
          </p:grpSpPr>
          <p:sp>
            <p:nvSpPr>
              <p:cNvPr id="253" name="Rounded Rectangle 93">
                <a:extLst>
                  <a:ext uri="{FF2B5EF4-FFF2-40B4-BE49-F238E27FC236}">
                    <a16:creationId xmlns:a16="http://schemas.microsoft.com/office/drawing/2014/main" id="{31D9CB2B-7A43-4870-95A0-4AD2E7B9B9ED}"/>
                  </a:ext>
                </a:extLst>
              </p:cNvPr>
              <p:cNvSpPr/>
              <p:nvPr/>
            </p:nvSpPr>
            <p:spPr>
              <a:xfrm>
                <a:off x="38290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%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4" name="TextBox 94">
                <a:extLst>
                  <a:ext uri="{FF2B5EF4-FFF2-40B4-BE49-F238E27FC236}">
                    <a16:creationId xmlns:a16="http://schemas.microsoft.com/office/drawing/2014/main" id="{BB8591FE-0769-45E0-BF1D-38387AEEDE77}"/>
                  </a:ext>
                </a:extLst>
              </p:cNvPr>
              <p:cNvSpPr txBox="1"/>
              <p:nvPr/>
            </p:nvSpPr>
            <p:spPr>
              <a:xfrm>
                <a:off x="39624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grpSp>
          <p:nvGrpSpPr>
            <p:cNvPr id="175" name="Group 15">
              <a:extLst>
                <a:ext uri="{FF2B5EF4-FFF2-40B4-BE49-F238E27FC236}">
                  <a16:creationId xmlns:a16="http://schemas.microsoft.com/office/drawing/2014/main" id="{F3AE098B-6CAF-4717-9867-CA3C81704BCF}"/>
                </a:ext>
              </a:extLst>
            </p:cNvPr>
            <p:cNvGrpSpPr/>
            <p:nvPr/>
          </p:nvGrpSpPr>
          <p:grpSpPr>
            <a:xfrm>
              <a:off x="4276726" y="2471642"/>
              <a:ext cx="409574" cy="478965"/>
              <a:chOff x="4276726" y="2471642"/>
              <a:chExt cx="409574" cy="478965"/>
            </a:xfrm>
          </p:grpSpPr>
          <p:sp>
            <p:nvSpPr>
              <p:cNvPr id="251" name="Rounded Rectangle 91">
                <a:extLst>
                  <a:ext uri="{FF2B5EF4-FFF2-40B4-BE49-F238E27FC236}">
                    <a16:creationId xmlns:a16="http://schemas.microsoft.com/office/drawing/2014/main" id="{33270FE7-8FB3-43BF-9466-0B7C201CF96C}"/>
                  </a:ext>
                </a:extLst>
              </p:cNvPr>
              <p:cNvSpPr/>
              <p:nvPr/>
            </p:nvSpPr>
            <p:spPr>
              <a:xfrm>
                <a:off x="427672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^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2" name="TextBox 92">
                <a:extLst>
                  <a:ext uri="{FF2B5EF4-FFF2-40B4-BE49-F238E27FC236}">
                    <a16:creationId xmlns:a16="http://schemas.microsoft.com/office/drawing/2014/main" id="{ECA8D133-219C-428E-8AA3-462837F8334C}"/>
                  </a:ext>
                </a:extLst>
              </p:cNvPr>
              <p:cNvSpPr txBox="1"/>
              <p:nvPr/>
            </p:nvSpPr>
            <p:spPr>
              <a:xfrm>
                <a:off x="441007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</p:grpSp>
        <p:sp>
          <p:nvSpPr>
            <p:cNvPr id="176" name="Rounded Rectangle 16">
              <a:extLst>
                <a:ext uri="{FF2B5EF4-FFF2-40B4-BE49-F238E27FC236}">
                  <a16:creationId xmlns:a16="http://schemas.microsoft.com/office/drawing/2014/main" id="{FC71BBAE-FDC3-424F-8F88-5D32733D0311}"/>
                </a:ext>
              </a:extLst>
            </p:cNvPr>
            <p:cNvSpPr/>
            <p:nvPr/>
          </p:nvSpPr>
          <p:spPr>
            <a:xfrm>
              <a:off x="471487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&amp;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77" name="TextBox 17">
              <a:extLst>
                <a:ext uri="{FF2B5EF4-FFF2-40B4-BE49-F238E27FC236}">
                  <a16:creationId xmlns:a16="http://schemas.microsoft.com/office/drawing/2014/main" id="{A9A3EEF0-F4F6-4CF8-B13D-B6BA58002F6A}"/>
                </a:ext>
              </a:extLst>
            </p:cNvPr>
            <p:cNvSpPr txBox="1"/>
            <p:nvPr/>
          </p:nvSpPr>
          <p:spPr>
            <a:xfrm>
              <a:off x="484822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78" name="Rounded Rectangle 18">
              <a:extLst>
                <a:ext uri="{FF2B5EF4-FFF2-40B4-BE49-F238E27FC236}">
                  <a16:creationId xmlns:a16="http://schemas.microsoft.com/office/drawing/2014/main" id="{994B39FF-EE72-4BA2-B148-3CE392608080}"/>
                </a:ext>
              </a:extLst>
            </p:cNvPr>
            <p:cNvSpPr/>
            <p:nvPr/>
          </p:nvSpPr>
          <p:spPr>
            <a:xfrm>
              <a:off x="5162551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*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79" name="TextBox 19">
              <a:extLst>
                <a:ext uri="{FF2B5EF4-FFF2-40B4-BE49-F238E27FC236}">
                  <a16:creationId xmlns:a16="http://schemas.microsoft.com/office/drawing/2014/main" id="{51EFFB45-B377-4190-9588-B9B52F313DF4}"/>
                </a:ext>
              </a:extLst>
            </p:cNvPr>
            <p:cNvSpPr txBox="1"/>
            <p:nvPr/>
          </p:nvSpPr>
          <p:spPr>
            <a:xfrm>
              <a:off x="5295900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80" name="Rounded Rectangle 20">
              <a:extLst>
                <a:ext uri="{FF2B5EF4-FFF2-40B4-BE49-F238E27FC236}">
                  <a16:creationId xmlns:a16="http://schemas.microsoft.com/office/drawing/2014/main" id="{43045F61-1009-444F-858C-B1F505881CA9}"/>
                </a:ext>
              </a:extLst>
            </p:cNvPr>
            <p:cNvSpPr/>
            <p:nvPr/>
          </p:nvSpPr>
          <p:spPr>
            <a:xfrm>
              <a:off x="561022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(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1" name="TextBox 21">
              <a:extLst>
                <a:ext uri="{FF2B5EF4-FFF2-40B4-BE49-F238E27FC236}">
                  <a16:creationId xmlns:a16="http://schemas.microsoft.com/office/drawing/2014/main" id="{1C3709C7-59A1-4245-8177-70D7EA471C6B}"/>
                </a:ext>
              </a:extLst>
            </p:cNvPr>
            <p:cNvSpPr txBox="1"/>
            <p:nvPr/>
          </p:nvSpPr>
          <p:spPr>
            <a:xfrm>
              <a:off x="574357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82" name="Rounded Rectangle 22">
              <a:extLst>
                <a:ext uri="{FF2B5EF4-FFF2-40B4-BE49-F238E27FC236}">
                  <a16:creationId xmlns:a16="http://schemas.microsoft.com/office/drawing/2014/main" id="{99B8B4CB-6252-4814-BA91-0D7F8962153E}"/>
                </a:ext>
              </a:extLst>
            </p:cNvPr>
            <p:cNvSpPr/>
            <p:nvPr/>
          </p:nvSpPr>
          <p:spPr>
            <a:xfrm>
              <a:off x="606742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)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3" name="TextBox 23">
              <a:extLst>
                <a:ext uri="{FF2B5EF4-FFF2-40B4-BE49-F238E27FC236}">
                  <a16:creationId xmlns:a16="http://schemas.microsoft.com/office/drawing/2014/main" id="{3B7478A7-9F4C-4A2B-8C2D-BAD239E21704}"/>
                </a:ext>
              </a:extLst>
            </p:cNvPr>
            <p:cNvSpPr txBox="1"/>
            <p:nvPr/>
          </p:nvSpPr>
          <p:spPr>
            <a:xfrm>
              <a:off x="620077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84" name="Rounded Rectangle 24">
              <a:extLst>
                <a:ext uri="{FF2B5EF4-FFF2-40B4-BE49-F238E27FC236}">
                  <a16:creationId xmlns:a16="http://schemas.microsoft.com/office/drawing/2014/main" id="{D3B13B6C-9F24-4E0D-8E01-D6F83F0509CB}"/>
                </a:ext>
              </a:extLst>
            </p:cNvPr>
            <p:cNvSpPr/>
            <p:nvPr/>
          </p:nvSpPr>
          <p:spPr>
            <a:xfrm>
              <a:off x="6515101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_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5" name="TextBox 25">
              <a:extLst>
                <a:ext uri="{FF2B5EF4-FFF2-40B4-BE49-F238E27FC236}">
                  <a16:creationId xmlns:a16="http://schemas.microsoft.com/office/drawing/2014/main" id="{B4453D7D-5AC6-4F6F-9AC7-7C3C0D4D1592}"/>
                </a:ext>
              </a:extLst>
            </p:cNvPr>
            <p:cNvSpPr txBox="1"/>
            <p:nvPr/>
          </p:nvSpPr>
          <p:spPr>
            <a:xfrm>
              <a:off x="6648450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6" name="Rounded Rectangle 26">
              <a:extLst>
                <a:ext uri="{FF2B5EF4-FFF2-40B4-BE49-F238E27FC236}">
                  <a16:creationId xmlns:a16="http://schemas.microsoft.com/office/drawing/2014/main" id="{39FDC944-E71D-4B50-AFCD-3492DF765190}"/>
                </a:ext>
              </a:extLst>
            </p:cNvPr>
            <p:cNvSpPr/>
            <p:nvPr/>
          </p:nvSpPr>
          <p:spPr>
            <a:xfrm>
              <a:off x="696277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+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7" name="TextBox 27">
              <a:extLst>
                <a:ext uri="{FF2B5EF4-FFF2-40B4-BE49-F238E27FC236}">
                  <a16:creationId xmlns:a16="http://schemas.microsoft.com/office/drawing/2014/main" id="{BE1CE64E-7857-4120-8469-657C14C7A027}"/>
                </a:ext>
              </a:extLst>
            </p:cNvPr>
            <p:cNvSpPr txBox="1"/>
            <p:nvPr/>
          </p:nvSpPr>
          <p:spPr>
            <a:xfrm>
              <a:off x="709612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188" name="Rounded Rectangle 28">
              <a:extLst>
                <a:ext uri="{FF2B5EF4-FFF2-40B4-BE49-F238E27FC236}">
                  <a16:creationId xmlns:a16="http://schemas.microsoft.com/office/drawing/2014/main" id="{51FF2CB4-B420-4EF7-90D5-602BB2B35EC2}"/>
                </a:ext>
              </a:extLst>
            </p:cNvPr>
            <p:cNvSpPr/>
            <p:nvPr/>
          </p:nvSpPr>
          <p:spPr>
            <a:xfrm>
              <a:off x="7400925" y="2471642"/>
              <a:ext cx="68579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Bksp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9" name="Rounded Rectangle 29">
              <a:extLst>
                <a:ext uri="{FF2B5EF4-FFF2-40B4-BE49-F238E27FC236}">
                  <a16:creationId xmlns:a16="http://schemas.microsoft.com/office/drawing/2014/main" id="{E433A82A-DB05-42D6-B7CA-BB28E95CC83A}"/>
                </a:ext>
              </a:extLst>
            </p:cNvPr>
            <p:cNvSpPr/>
            <p:nvPr/>
          </p:nvSpPr>
          <p:spPr>
            <a:xfrm>
              <a:off x="18097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Q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0" name="Rounded Rectangle 30">
              <a:extLst>
                <a:ext uri="{FF2B5EF4-FFF2-40B4-BE49-F238E27FC236}">
                  <a16:creationId xmlns:a16="http://schemas.microsoft.com/office/drawing/2014/main" id="{0A027F3B-A9C4-4A69-90DE-27229ADCBD25}"/>
                </a:ext>
              </a:extLst>
            </p:cNvPr>
            <p:cNvSpPr/>
            <p:nvPr/>
          </p:nvSpPr>
          <p:spPr>
            <a:xfrm>
              <a:off x="22574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W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1" name="Rounded Rectangle 31">
              <a:extLst>
                <a:ext uri="{FF2B5EF4-FFF2-40B4-BE49-F238E27FC236}">
                  <a16:creationId xmlns:a16="http://schemas.microsoft.com/office/drawing/2014/main" id="{8580F346-A8D7-4E3A-B90E-745B31662843}"/>
                </a:ext>
              </a:extLst>
            </p:cNvPr>
            <p:cNvSpPr/>
            <p:nvPr/>
          </p:nvSpPr>
          <p:spPr>
            <a:xfrm>
              <a:off x="270510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2" name="Rounded Rectangle 32">
              <a:extLst>
                <a:ext uri="{FF2B5EF4-FFF2-40B4-BE49-F238E27FC236}">
                  <a16:creationId xmlns:a16="http://schemas.microsoft.com/office/drawing/2014/main" id="{47233B73-1BF1-4EA4-A7FE-119A2A396EB2}"/>
                </a:ext>
              </a:extLst>
            </p:cNvPr>
            <p:cNvSpPr/>
            <p:nvPr/>
          </p:nvSpPr>
          <p:spPr>
            <a:xfrm>
              <a:off x="315277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R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3" name="Rounded Rectangle 33">
              <a:extLst>
                <a:ext uri="{FF2B5EF4-FFF2-40B4-BE49-F238E27FC236}">
                  <a16:creationId xmlns:a16="http://schemas.microsoft.com/office/drawing/2014/main" id="{D522EFCA-8101-41C1-A0C6-51BA7113F184}"/>
                </a:ext>
              </a:extLst>
            </p:cNvPr>
            <p:cNvSpPr/>
            <p:nvPr/>
          </p:nvSpPr>
          <p:spPr>
            <a:xfrm>
              <a:off x="36004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4" name="Rounded Rectangle 34">
              <a:extLst>
                <a:ext uri="{FF2B5EF4-FFF2-40B4-BE49-F238E27FC236}">
                  <a16:creationId xmlns:a16="http://schemas.microsoft.com/office/drawing/2014/main" id="{226D7FA5-B544-4C41-9795-5F41EF584013}"/>
                </a:ext>
              </a:extLst>
            </p:cNvPr>
            <p:cNvSpPr/>
            <p:nvPr/>
          </p:nvSpPr>
          <p:spPr>
            <a:xfrm>
              <a:off x="40481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Y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5" name="Rounded Rectangle 35">
              <a:extLst>
                <a:ext uri="{FF2B5EF4-FFF2-40B4-BE49-F238E27FC236}">
                  <a16:creationId xmlns:a16="http://schemas.microsoft.com/office/drawing/2014/main" id="{D207891A-063C-42B6-BF8E-DA2E98E11AAC}"/>
                </a:ext>
              </a:extLst>
            </p:cNvPr>
            <p:cNvSpPr/>
            <p:nvPr/>
          </p:nvSpPr>
          <p:spPr>
            <a:xfrm>
              <a:off x="449580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U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6" name="Rounded Rectangle 36">
              <a:extLst>
                <a:ext uri="{FF2B5EF4-FFF2-40B4-BE49-F238E27FC236}">
                  <a16:creationId xmlns:a16="http://schemas.microsoft.com/office/drawing/2014/main" id="{BCFFE8FF-1233-4EB2-B764-540178A2F6A9}"/>
                </a:ext>
              </a:extLst>
            </p:cNvPr>
            <p:cNvSpPr/>
            <p:nvPr/>
          </p:nvSpPr>
          <p:spPr>
            <a:xfrm>
              <a:off x="494347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I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7" name="Rounded Rectangle 37">
              <a:extLst>
                <a:ext uri="{FF2B5EF4-FFF2-40B4-BE49-F238E27FC236}">
                  <a16:creationId xmlns:a16="http://schemas.microsoft.com/office/drawing/2014/main" id="{40AFACCB-AD8A-4361-903C-BF0988D06945}"/>
                </a:ext>
              </a:extLst>
            </p:cNvPr>
            <p:cNvSpPr/>
            <p:nvPr/>
          </p:nvSpPr>
          <p:spPr>
            <a:xfrm>
              <a:off x="53911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O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8" name="Rounded Rectangle 38">
              <a:extLst>
                <a:ext uri="{FF2B5EF4-FFF2-40B4-BE49-F238E27FC236}">
                  <a16:creationId xmlns:a16="http://schemas.microsoft.com/office/drawing/2014/main" id="{C9483B6A-14DF-4BA8-8202-0AE169A5AB2E}"/>
                </a:ext>
              </a:extLst>
            </p:cNvPr>
            <p:cNvSpPr/>
            <p:nvPr/>
          </p:nvSpPr>
          <p:spPr>
            <a:xfrm>
              <a:off x="58388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P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9" name="Rounded Rectangle 39">
              <a:extLst>
                <a:ext uri="{FF2B5EF4-FFF2-40B4-BE49-F238E27FC236}">
                  <a16:creationId xmlns:a16="http://schemas.microsoft.com/office/drawing/2014/main" id="{C98F7946-768C-416F-84F4-1C5B73047EE8}"/>
                </a:ext>
              </a:extLst>
            </p:cNvPr>
            <p:cNvSpPr/>
            <p:nvPr/>
          </p:nvSpPr>
          <p:spPr>
            <a:xfrm>
              <a:off x="6286501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{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0" name="TextBox 40">
              <a:extLst>
                <a:ext uri="{FF2B5EF4-FFF2-40B4-BE49-F238E27FC236}">
                  <a16:creationId xmlns:a16="http://schemas.microsoft.com/office/drawing/2014/main" id="{8DFB0349-F81E-46AE-ADEA-37084D2C29F8}"/>
                </a:ext>
              </a:extLst>
            </p:cNvPr>
            <p:cNvSpPr txBox="1"/>
            <p:nvPr/>
          </p:nvSpPr>
          <p:spPr>
            <a:xfrm>
              <a:off x="6419850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[</a:t>
              </a:r>
            </a:p>
          </p:txBody>
        </p:sp>
        <p:sp>
          <p:nvSpPr>
            <p:cNvPr id="201" name="Rounded Rectangle 41">
              <a:extLst>
                <a:ext uri="{FF2B5EF4-FFF2-40B4-BE49-F238E27FC236}">
                  <a16:creationId xmlns:a16="http://schemas.microsoft.com/office/drawing/2014/main" id="{730F7E63-A06D-4926-A454-FC7B4D6C4697}"/>
                </a:ext>
              </a:extLst>
            </p:cNvPr>
            <p:cNvSpPr/>
            <p:nvPr/>
          </p:nvSpPr>
          <p:spPr>
            <a:xfrm>
              <a:off x="6734176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}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2" name="TextBox 42">
              <a:extLst>
                <a:ext uri="{FF2B5EF4-FFF2-40B4-BE49-F238E27FC236}">
                  <a16:creationId xmlns:a16="http://schemas.microsoft.com/office/drawing/2014/main" id="{9448D4B9-3350-4A72-92C9-AB74FCB2ADDB}"/>
                </a:ext>
              </a:extLst>
            </p:cNvPr>
            <p:cNvSpPr txBox="1"/>
            <p:nvPr/>
          </p:nvSpPr>
          <p:spPr>
            <a:xfrm>
              <a:off x="6867525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]</a:t>
              </a:r>
            </a:p>
          </p:txBody>
        </p:sp>
        <p:sp>
          <p:nvSpPr>
            <p:cNvPr id="203" name="Rounded Rectangle 43">
              <a:extLst>
                <a:ext uri="{FF2B5EF4-FFF2-40B4-BE49-F238E27FC236}">
                  <a16:creationId xmlns:a16="http://schemas.microsoft.com/office/drawing/2014/main" id="{821557FF-7960-4598-8D2F-45A4532857C3}"/>
                </a:ext>
              </a:extLst>
            </p:cNvPr>
            <p:cNvSpPr/>
            <p:nvPr/>
          </p:nvSpPr>
          <p:spPr>
            <a:xfrm>
              <a:off x="7181851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|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4" name="TextBox 44">
              <a:extLst>
                <a:ext uri="{FF2B5EF4-FFF2-40B4-BE49-F238E27FC236}">
                  <a16:creationId xmlns:a16="http://schemas.microsoft.com/office/drawing/2014/main" id="{FED4B95C-89D8-4110-B91D-32DA13D89992}"/>
                </a:ext>
              </a:extLst>
            </p:cNvPr>
            <p:cNvSpPr txBox="1"/>
            <p:nvPr/>
          </p:nvSpPr>
          <p:spPr>
            <a:xfrm>
              <a:off x="7315200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\</a:t>
              </a:r>
            </a:p>
          </p:txBody>
        </p:sp>
        <p:sp>
          <p:nvSpPr>
            <p:cNvPr id="205" name="Rounded Rectangle 45">
              <a:extLst>
                <a:ext uri="{FF2B5EF4-FFF2-40B4-BE49-F238E27FC236}">
                  <a16:creationId xmlns:a16="http://schemas.microsoft.com/office/drawing/2014/main" id="{F988A2DB-7B51-4FBF-9525-BC19878BD68D}"/>
                </a:ext>
              </a:extLst>
            </p:cNvPr>
            <p:cNvSpPr/>
            <p:nvPr/>
          </p:nvSpPr>
          <p:spPr>
            <a:xfrm>
              <a:off x="7629526" y="2938367"/>
              <a:ext cx="45720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Del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6" name="Rounded Rectangle 46">
              <a:extLst>
                <a:ext uri="{FF2B5EF4-FFF2-40B4-BE49-F238E27FC236}">
                  <a16:creationId xmlns:a16="http://schemas.microsoft.com/office/drawing/2014/main" id="{4C963BF1-E5D1-4EA4-A1A7-13CB53D84B88}"/>
                </a:ext>
              </a:extLst>
            </p:cNvPr>
            <p:cNvSpPr/>
            <p:nvPr/>
          </p:nvSpPr>
          <p:spPr>
            <a:xfrm>
              <a:off x="20383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7" name="Rounded Rectangle 47">
              <a:extLst>
                <a:ext uri="{FF2B5EF4-FFF2-40B4-BE49-F238E27FC236}">
                  <a16:creationId xmlns:a16="http://schemas.microsoft.com/office/drawing/2014/main" id="{2C4768CA-09A1-43CB-954F-2F530F131C92}"/>
                </a:ext>
              </a:extLst>
            </p:cNvPr>
            <p:cNvSpPr/>
            <p:nvPr/>
          </p:nvSpPr>
          <p:spPr>
            <a:xfrm>
              <a:off x="248602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8" name="Rounded Rectangle 48">
              <a:extLst>
                <a:ext uri="{FF2B5EF4-FFF2-40B4-BE49-F238E27FC236}">
                  <a16:creationId xmlns:a16="http://schemas.microsoft.com/office/drawing/2014/main" id="{9D7BF995-B902-4A88-8F41-A36970E12BFE}"/>
                </a:ext>
              </a:extLst>
            </p:cNvPr>
            <p:cNvSpPr/>
            <p:nvPr/>
          </p:nvSpPr>
          <p:spPr>
            <a:xfrm>
              <a:off x="293370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D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9" name="Rounded Rectangle 49">
              <a:extLst>
                <a:ext uri="{FF2B5EF4-FFF2-40B4-BE49-F238E27FC236}">
                  <a16:creationId xmlns:a16="http://schemas.microsoft.com/office/drawing/2014/main" id="{A106FB2F-6C1B-4488-BEF4-2571817783D9}"/>
                </a:ext>
              </a:extLst>
            </p:cNvPr>
            <p:cNvSpPr/>
            <p:nvPr/>
          </p:nvSpPr>
          <p:spPr>
            <a:xfrm>
              <a:off x="338137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F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0" name="Rounded Rectangle 50">
              <a:extLst>
                <a:ext uri="{FF2B5EF4-FFF2-40B4-BE49-F238E27FC236}">
                  <a16:creationId xmlns:a16="http://schemas.microsoft.com/office/drawing/2014/main" id="{A03E3ACB-E777-488E-B983-9BC728511034}"/>
                </a:ext>
              </a:extLst>
            </p:cNvPr>
            <p:cNvSpPr/>
            <p:nvPr/>
          </p:nvSpPr>
          <p:spPr>
            <a:xfrm>
              <a:off x="38290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G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1" name="Rounded Rectangle 51">
              <a:extLst>
                <a:ext uri="{FF2B5EF4-FFF2-40B4-BE49-F238E27FC236}">
                  <a16:creationId xmlns:a16="http://schemas.microsoft.com/office/drawing/2014/main" id="{24BBEE6F-7029-4836-9F1E-921C1DE1AB94}"/>
                </a:ext>
              </a:extLst>
            </p:cNvPr>
            <p:cNvSpPr/>
            <p:nvPr/>
          </p:nvSpPr>
          <p:spPr>
            <a:xfrm>
              <a:off x="427672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H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2" name="Rounded Rectangle 52">
              <a:extLst>
                <a:ext uri="{FF2B5EF4-FFF2-40B4-BE49-F238E27FC236}">
                  <a16:creationId xmlns:a16="http://schemas.microsoft.com/office/drawing/2014/main" id="{EECD5EA0-ABD4-4805-AFCA-98603C5DEC0B}"/>
                </a:ext>
              </a:extLst>
            </p:cNvPr>
            <p:cNvSpPr/>
            <p:nvPr/>
          </p:nvSpPr>
          <p:spPr>
            <a:xfrm>
              <a:off x="472440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J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3" name="Rounded Rectangle 53">
              <a:extLst>
                <a:ext uri="{FF2B5EF4-FFF2-40B4-BE49-F238E27FC236}">
                  <a16:creationId xmlns:a16="http://schemas.microsoft.com/office/drawing/2014/main" id="{85D75530-AC47-4302-9F31-6C33F18630F9}"/>
                </a:ext>
              </a:extLst>
            </p:cNvPr>
            <p:cNvSpPr/>
            <p:nvPr/>
          </p:nvSpPr>
          <p:spPr>
            <a:xfrm>
              <a:off x="517207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K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4" name="Rounded Rectangle 54">
              <a:extLst>
                <a:ext uri="{FF2B5EF4-FFF2-40B4-BE49-F238E27FC236}">
                  <a16:creationId xmlns:a16="http://schemas.microsoft.com/office/drawing/2014/main" id="{57521D12-5044-450D-B60B-064F91DAFB32}"/>
                </a:ext>
              </a:extLst>
            </p:cNvPr>
            <p:cNvSpPr/>
            <p:nvPr/>
          </p:nvSpPr>
          <p:spPr>
            <a:xfrm>
              <a:off x="56197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5" name="Rounded Rectangle 55">
              <a:extLst>
                <a:ext uri="{FF2B5EF4-FFF2-40B4-BE49-F238E27FC236}">
                  <a16:creationId xmlns:a16="http://schemas.microsoft.com/office/drawing/2014/main" id="{F081799D-0AE9-4579-A729-5666A400B835}"/>
                </a:ext>
              </a:extLst>
            </p:cNvPr>
            <p:cNvSpPr/>
            <p:nvPr/>
          </p:nvSpPr>
          <p:spPr>
            <a:xfrm>
              <a:off x="6067426" y="34050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: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6" name="TextBox 56">
              <a:extLst>
                <a:ext uri="{FF2B5EF4-FFF2-40B4-BE49-F238E27FC236}">
                  <a16:creationId xmlns:a16="http://schemas.microsoft.com/office/drawing/2014/main" id="{DF161C71-6BFB-4404-9542-C7499BD09599}"/>
                </a:ext>
              </a:extLst>
            </p:cNvPr>
            <p:cNvSpPr txBox="1"/>
            <p:nvPr/>
          </p:nvSpPr>
          <p:spPr>
            <a:xfrm>
              <a:off x="6200775" y="35147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;</a:t>
              </a:r>
            </a:p>
          </p:txBody>
        </p:sp>
        <p:sp>
          <p:nvSpPr>
            <p:cNvPr id="217" name="Rounded Rectangle 57">
              <a:extLst>
                <a:ext uri="{FF2B5EF4-FFF2-40B4-BE49-F238E27FC236}">
                  <a16:creationId xmlns:a16="http://schemas.microsoft.com/office/drawing/2014/main" id="{0347A7AB-3184-4FA5-83F5-BA685B994172}"/>
                </a:ext>
              </a:extLst>
            </p:cNvPr>
            <p:cNvSpPr/>
            <p:nvPr/>
          </p:nvSpPr>
          <p:spPr>
            <a:xfrm>
              <a:off x="6515101" y="34050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“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8" name="TextBox 58">
              <a:extLst>
                <a:ext uri="{FF2B5EF4-FFF2-40B4-BE49-F238E27FC236}">
                  <a16:creationId xmlns:a16="http://schemas.microsoft.com/office/drawing/2014/main" id="{1301C47B-FAEC-4335-8F93-3E701C46319E}"/>
                </a:ext>
              </a:extLst>
            </p:cNvPr>
            <p:cNvSpPr txBox="1"/>
            <p:nvPr/>
          </p:nvSpPr>
          <p:spPr>
            <a:xfrm>
              <a:off x="6648450" y="35147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‘</a:t>
              </a:r>
            </a:p>
          </p:txBody>
        </p:sp>
        <p:sp>
          <p:nvSpPr>
            <p:cNvPr id="219" name="Rounded Rectangle 59">
              <a:extLst>
                <a:ext uri="{FF2B5EF4-FFF2-40B4-BE49-F238E27FC236}">
                  <a16:creationId xmlns:a16="http://schemas.microsoft.com/office/drawing/2014/main" id="{4C62BD43-59D3-4C84-9799-3D00B945C249}"/>
                </a:ext>
              </a:extLst>
            </p:cNvPr>
            <p:cNvSpPr/>
            <p:nvPr/>
          </p:nvSpPr>
          <p:spPr>
            <a:xfrm>
              <a:off x="6962775" y="3405092"/>
              <a:ext cx="11239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ENTER</a:t>
              </a:r>
            </a:p>
            <a:p>
              <a:r>
                <a:rPr lang="en-US" sz="1200" dirty="0">
                  <a:sym typeface="Wingdings 3"/>
                </a:rPr>
                <a:t>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0" name="Rounded Rectangle 60">
              <a:extLst>
                <a:ext uri="{FF2B5EF4-FFF2-40B4-BE49-F238E27FC236}">
                  <a16:creationId xmlns:a16="http://schemas.microsoft.com/office/drawing/2014/main" id="{8AFEFA02-664E-4EB5-96F7-E49ECDF7CE1A}"/>
                </a:ext>
              </a:extLst>
            </p:cNvPr>
            <p:cNvSpPr/>
            <p:nvPr/>
          </p:nvSpPr>
          <p:spPr>
            <a:xfrm>
              <a:off x="226695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Z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1" name="Rounded Rectangle 61">
              <a:extLst>
                <a:ext uri="{FF2B5EF4-FFF2-40B4-BE49-F238E27FC236}">
                  <a16:creationId xmlns:a16="http://schemas.microsoft.com/office/drawing/2014/main" id="{9F3D96C1-D38A-4F68-A4D4-F910F260D2EE}"/>
                </a:ext>
              </a:extLst>
            </p:cNvPr>
            <p:cNvSpPr/>
            <p:nvPr/>
          </p:nvSpPr>
          <p:spPr>
            <a:xfrm>
              <a:off x="271462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X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2" name="Rounded Rectangle 62">
              <a:extLst>
                <a:ext uri="{FF2B5EF4-FFF2-40B4-BE49-F238E27FC236}">
                  <a16:creationId xmlns:a16="http://schemas.microsoft.com/office/drawing/2014/main" id="{BE42A34B-2AAF-4FF8-AEBA-8236CB13030C}"/>
                </a:ext>
              </a:extLst>
            </p:cNvPr>
            <p:cNvSpPr/>
            <p:nvPr/>
          </p:nvSpPr>
          <p:spPr>
            <a:xfrm>
              <a:off x="31623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3" name="Rounded Rectangle 63">
              <a:extLst>
                <a:ext uri="{FF2B5EF4-FFF2-40B4-BE49-F238E27FC236}">
                  <a16:creationId xmlns:a16="http://schemas.microsoft.com/office/drawing/2014/main" id="{9D69EC74-E150-49CA-AB6D-21E20407F87D}"/>
                </a:ext>
              </a:extLst>
            </p:cNvPr>
            <p:cNvSpPr/>
            <p:nvPr/>
          </p:nvSpPr>
          <p:spPr>
            <a:xfrm>
              <a:off x="360997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V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4" name="Rounded Rectangle 64">
              <a:extLst>
                <a:ext uri="{FF2B5EF4-FFF2-40B4-BE49-F238E27FC236}">
                  <a16:creationId xmlns:a16="http://schemas.microsoft.com/office/drawing/2014/main" id="{EB80C4D6-63F5-4CBE-8158-136625D77A9B}"/>
                </a:ext>
              </a:extLst>
            </p:cNvPr>
            <p:cNvSpPr/>
            <p:nvPr/>
          </p:nvSpPr>
          <p:spPr>
            <a:xfrm>
              <a:off x="405765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B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5" name="Rounded Rectangle 65">
              <a:extLst>
                <a:ext uri="{FF2B5EF4-FFF2-40B4-BE49-F238E27FC236}">
                  <a16:creationId xmlns:a16="http://schemas.microsoft.com/office/drawing/2014/main" id="{9CA5BB93-284A-4D35-9086-88B89DE879B1}"/>
                </a:ext>
              </a:extLst>
            </p:cNvPr>
            <p:cNvSpPr/>
            <p:nvPr/>
          </p:nvSpPr>
          <p:spPr>
            <a:xfrm>
              <a:off x="450532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N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6" name="Rounded Rectangle 66">
              <a:extLst>
                <a:ext uri="{FF2B5EF4-FFF2-40B4-BE49-F238E27FC236}">
                  <a16:creationId xmlns:a16="http://schemas.microsoft.com/office/drawing/2014/main" id="{5B6FC251-BD15-4001-8B0B-C2CE8BC7EA90}"/>
                </a:ext>
              </a:extLst>
            </p:cNvPr>
            <p:cNvSpPr/>
            <p:nvPr/>
          </p:nvSpPr>
          <p:spPr>
            <a:xfrm>
              <a:off x="49530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M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7" name="Rounded Rectangle 67">
              <a:extLst>
                <a:ext uri="{FF2B5EF4-FFF2-40B4-BE49-F238E27FC236}">
                  <a16:creationId xmlns:a16="http://schemas.microsoft.com/office/drawing/2014/main" id="{6F18DEBE-2CA0-4107-8EF5-99E43F5713E4}"/>
                </a:ext>
              </a:extLst>
            </p:cNvPr>
            <p:cNvSpPr/>
            <p:nvPr/>
          </p:nvSpPr>
          <p:spPr>
            <a:xfrm>
              <a:off x="5400676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&lt;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8" name="TextBox 68">
              <a:extLst>
                <a:ext uri="{FF2B5EF4-FFF2-40B4-BE49-F238E27FC236}">
                  <a16:creationId xmlns:a16="http://schemas.microsoft.com/office/drawing/2014/main" id="{C3773ADF-8A81-48F6-A474-D918B3536CE8}"/>
                </a:ext>
              </a:extLst>
            </p:cNvPr>
            <p:cNvSpPr txBox="1"/>
            <p:nvPr/>
          </p:nvSpPr>
          <p:spPr>
            <a:xfrm>
              <a:off x="5534025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229" name="Rounded Rectangle 69">
              <a:extLst>
                <a:ext uri="{FF2B5EF4-FFF2-40B4-BE49-F238E27FC236}">
                  <a16:creationId xmlns:a16="http://schemas.microsoft.com/office/drawing/2014/main" id="{276BB290-D53D-4E19-80F1-83C0B13A230C}"/>
                </a:ext>
              </a:extLst>
            </p:cNvPr>
            <p:cNvSpPr/>
            <p:nvPr/>
          </p:nvSpPr>
          <p:spPr>
            <a:xfrm>
              <a:off x="5848351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&gt;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0" name="TextBox 70">
              <a:extLst>
                <a:ext uri="{FF2B5EF4-FFF2-40B4-BE49-F238E27FC236}">
                  <a16:creationId xmlns:a16="http://schemas.microsoft.com/office/drawing/2014/main" id="{452F4D9D-76CA-4B5F-A5A8-E8CD3D2C246A}"/>
                </a:ext>
              </a:extLst>
            </p:cNvPr>
            <p:cNvSpPr txBox="1"/>
            <p:nvPr/>
          </p:nvSpPr>
          <p:spPr>
            <a:xfrm>
              <a:off x="5981700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</a:t>
              </a:r>
            </a:p>
          </p:txBody>
        </p:sp>
        <p:sp>
          <p:nvSpPr>
            <p:cNvPr id="231" name="Rounded Rectangle 71">
              <a:extLst>
                <a:ext uri="{FF2B5EF4-FFF2-40B4-BE49-F238E27FC236}">
                  <a16:creationId xmlns:a16="http://schemas.microsoft.com/office/drawing/2014/main" id="{711ABEA6-97C4-4B34-AE7E-D70BD7EE8083}"/>
                </a:ext>
              </a:extLst>
            </p:cNvPr>
            <p:cNvSpPr/>
            <p:nvPr/>
          </p:nvSpPr>
          <p:spPr>
            <a:xfrm>
              <a:off x="6286501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?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2" name="TextBox 72">
              <a:extLst>
                <a:ext uri="{FF2B5EF4-FFF2-40B4-BE49-F238E27FC236}">
                  <a16:creationId xmlns:a16="http://schemas.microsoft.com/office/drawing/2014/main" id="{8486FEC3-E8A4-4690-8328-5D6A38756A73}"/>
                </a:ext>
              </a:extLst>
            </p:cNvPr>
            <p:cNvSpPr txBox="1"/>
            <p:nvPr/>
          </p:nvSpPr>
          <p:spPr>
            <a:xfrm>
              <a:off x="6419850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/</a:t>
              </a:r>
            </a:p>
          </p:txBody>
        </p:sp>
        <p:sp>
          <p:nvSpPr>
            <p:cNvPr id="233" name="Rounded Rectangle 73">
              <a:extLst>
                <a:ext uri="{FF2B5EF4-FFF2-40B4-BE49-F238E27FC236}">
                  <a16:creationId xmlns:a16="http://schemas.microsoft.com/office/drawing/2014/main" id="{DC7726F3-DD96-4C4B-BEBC-E960251B27AD}"/>
                </a:ext>
              </a:extLst>
            </p:cNvPr>
            <p:cNvSpPr/>
            <p:nvPr/>
          </p:nvSpPr>
          <p:spPr>
            <a:xfrm>
              <a:off x="67437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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4" name="Rounded Rectangle 74">
              <a:extLst>
                <a:ext uri="{FF2B5EF4-FFF2-40B4-BE49-F238E27FC236}">
                  <a16:creationId xmlns:a16="http://schemas.microsoft.com/office/drawing/2014/main" id="{E12F33FE-C690-4E38-BC53-BA04F296CD5B}"/>
                </a:ext>
              </a:extLst>
            </p:cNvPr>
            <p:cNvSpPr/>
            <p:nvPr/>
          </p:nvSpPr>
          <p:spPr>
            <a:xfrm>
              <a:off x="7200901" y="43099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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5" name="Rounded Rectangle 75">
              <a:extLst>
                <a:ext uri="{FF2B5EF4-FFF2-40B4-BE49-F238E27FC236}">
                  <a16:creationId xmlns:a16="http://schemas.microsoft.com/office/drawing/2014/main" id="{5BEAAD5A-8C32-4566-89C7-4DABA9CE9F8D}"/>
                </a:ext>
              </a:extLst>
            </p:cNvPr>
            <p:cNvSpPr/>
            <p:nvPr/>
          </p:nvSpPr>
          <p:spPr>
            <a:xfrm>
              <a:off x="6305551" y="43194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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6" name="Rounded Rectangle 76">
              <a:extLst>
                <a:ext uri="{FF2B5EF4-FFF2-40B4-BE49-F238E27FC236}">
                  <a16:creationId xmlns:a16="http://schemas.microsoft.com/office/drawing/2014/main" id="{85F25EE3-EAC3-48B8-BB27-00CD75A0306E}"/>
                </a:ext>
              </a:extLst>
            </p:cNvPr>
            <p:cNvSpPr/>
            <p:nvPr/>
          </p:nvSpPr>
          <p:spPr>
            <a:xfrm>
              <a:off x="6753226" y="43194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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7" name="Rounded Rectangle 77">
              <a:extLst>
                <a:ext uri="{FF2B5EF4-FFF2-40B4-BE49-F238E27FC236}">
                  <a16:creationId xmlns:a16="http://schemas.microsoft.com/office/drawing/2014/main" id="{36937DAA-D1D0-480D-9F69-409BAED2A759}"/>
                </a:ext>
              </a:extLst>
            </p:cNvPr>
            <p:cNvSpPr/>
            <p:nvPr/>
          </p:nvSpPr>
          <p:spPr>
            <a:xfrm>
              <a:off x="7639051" y="4309967"/>
              <a:ext cx="45719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Fn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8" name="Rounded Rectangle 78">
              <a:extLst>
                <a:ext uri="{FF2B5EF4-FFF2-40B4-BE49-F238E27FC236}">
                  <a16:creationId xmlns:a16="http://schemas.microsoft.com/office/drawing/2014/main" id="{DCB516FD-0508-41E2-AE68-72C5D147FF47}"/>
                </a:ext>
              </a:extLst>
            </p:cNvPr>
            <p:cNvSpPr/>
            <p:nvPr/>
          </p:nvSpPr>
          <p:spPr>
            <a:xfrm>
              <a:off x="7191375" y="3862292"/>
              <a:ext cx="895350" cy="404908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Shift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9" name="Rounded Rectangle 79">
              <a:extLst>
                <a:ext uri="{FF2B5EF4-FFF2-40B4-BE49-F238E27FC236}">
                  <a16:creationId xmlns:a16="http://schemas.microsoft.com/office/drawing/2014/main" id="{48050A89-85F5-4735-9B85-FC57FEE7A478}"/>
                </a:ext>
              </a:extLst>
            </p:cNvPr>
            <p:cNvSpPr/>
            <p:nvPr/>
          </p:nvSpPr>
          <p:spPr>
            <a:xfrm>
              <a:off x="2028827" y="4309967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Alt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0" name="Rounded Rectangle 80">
              <a:extLst>
                <a:ext uri="{FF2B5EF4-FFF2-40B4-BE49-F238E27FC236}">
                  <a16:creationId xmlns:a16="http://schemas.microsoft.com/office/drawing/2014/main" id="{F65F1E7F-844B-4CAC-8517-576D068D1B9A}"/>
                </a:ext>
              </a:extLst>
            </p:cNvPr>
            <p:cNvSpPr/>
            <p:nvPr/>
          </p:nvSpPr>
          <p:spPr>
            <a:xfrm>
              <a:off x="1576410" y="4309967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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1" name="Rounded Rectangle 81">
              <a:extLst>
                <a:ext uri="{FF2B5EF4-FFF2-40B4-BE49-F238E27FC236}">
                  <a16:creationId xmlns:a16="http://schemas.microsoft.com/office/drawing/2014/main" id="{7017F888-7A59-4AE6-8F8D-C90443F90668}"/>
                </a:ext>
              </a:extLst>
            </p:cNvPr>
            <p:cNvSpPr/>
            <p:nvPr/>
          </p:nvSpPr>
          <p:spPr>
            <a:xfrm>
              <a:off x="2486026" y="4319492"/>
              <a:ext cx="2200273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2" name="Rounded Rectangle 82">
              <a:extLst>
                <a:ext uri="{FF2B5EF4-FFF2-40B4-BE49-F238E27FC236}">
                  <a16:creationId xmlns:a16="http://schemas.microsoft.com/office/drawing/2014/main" id="{0E4D5E50-AF6E-456F-A83C-29BB7F4709BF}"/>
                </a:ext>
              </a:extLst>
            </p:cNvPr>
            <p:cNvSpPr/>
            <p:nvPr/>
          </p:nvSpPr>
          <p:spPr>
            <a:xfrm>
              <a:off x="4714877" y="4319492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Alt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3" name="Rounded Rectangle 83">
              <a:extLst>
                <a:ext uri="{FF2B5EF4-FFF2-40B4-BE49-F238E27FC236}">
                  <a16:creationId xmlns:a16="http://schemas.microsoft.com/office/drawing/2014/main" id="{FE799985-AFBB-4D19-A44B-F7BB6D3013A7}"/>
                </a:ext>
              </a:extLst>
            </p:cNvPr>
            <p:cNvSpPr/>
            <p:nvPr/>
          </p:nvSpPr>
          <p:spPr>
            <a:xfrm>
              <a:off x="5181602" y="4319492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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4" name="Rounded Rectangle 84">
              <a:extLst>
                <a:ext uri="{FF2B5EF4-FFF2-40B4-BE49-F238E27FC236}">
                  <a16:creationId xmlns:a16="http://schemas.microsoft.com/office/drawing/2014/main" id="{B86F987A-B157-48FD-8F4F-6C32795BF1CA}"/>
                </a:ext>
              </a:extLst>
            </p:cNvPr>
            <p:cNvSpPr/>
            <p:nvPr/>
          </p:nvSpPr>
          <p:spPr>
            <a:xfrm>
              <a:off x="5629276" y="431949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Ctrl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5" name="Isosceles Triangle 85">
              <a:extLst>
                <a:ext uri="{FF2B5EF4-FFF2-40B4-BE49-F238E27FC236}">
                  <a16:creationId xmlns:a16="http://schemas.microsoft.com/office/drawing/2014/main" id="{560F327C-98CC-4B3E-9CD6-DAE4091876AB}"/>
                </a:ext>
              </a:extLst>
            </p:cNvPr>
            <p:cNvSpPr/>
            <p:nvPr/>
          </p:nvSpPr>
          <p:spPr>
            <a:xfrm flipV="1">
              <a:off x="2018362" y="2235732"/>
              <a:ext cx="76200" cy="45719"/>
            </a:xfrm>
            <a:prstGeom prst="triangle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6" name="TextBox 86">
              <a:extLst>
                <a:ext uri="{FF2B5EF4-FFF2-40B4-BE49-F238E27FC236}">
                  <a16:creationId xmlns:a16="http://schemas.microsoft.com/office/drawing/2014/main" id="{EE5895AA-48A7-4F0B-AB09-EDC983D0E375}"/>
                </a:ext>
              </a:extLst>
            </p:cNvPr>
            <p:cNvSpPr txBox="1"/>
            <p:nvPr/>
          </p:nvSpPr>
          <p:spPr>
            <a:xfrm>
              <a:off x="1602554" y="2142993"/>
              <a:ext cx="43473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FFFFFF"/>
                  </a:solidFill>
                </a:rPr>
                <a:t>Tools</a:t>
              </a:r>
            </a:p>
          </p:txBody>
        </p:sp>
        <p:sp>
          <p:nvSpPr>
            <p:cNvPr id="247" name="Isosceles Triangle 87">
              <a:extLst>
                <a:ext uri="{FF2B5EF4-FFF2-40B4-BE49-F238E27FC236}">
                  <a16:creationId xmlns:a16="http://schemas.microsoft.com/office/drawing/2014/main" id="{1E1E0397-3AB4-41AB-BB0F-28E504D47A5A}"/>
                </a:ext>
              </a:extLst>
            </p:cNvPr>
            <p:cNvSpPr/>
            <p:nvPr/>
          </p:nvSpPr>
          <p:spPr>
            <a:xfrm flipV="1">
              <a:off x="2647012" y="2235732"/>
              <a:ext cx="76200" cy="45719"/>
            </a:xfrm>
            <a:prstGeom prst="triangle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8" name="TextBox 88">
              <a:extLst>
                <a:ext uri="{FF2B5EF4-FFF2-40B4-BE49-F238E27FC236}">
                  <a16:creationId xmlns:a16="http://schemas.microsoft.com/office/drawing/2014/main" id="{1162E926-A0EE-4E47-A53C-5DBA9AA8A856}"/>
                </a:ext>
              </a:extLst>
            </p:cNvPr>
            <p:cNvSpPr txBox="1"/>
            <p:nvPr/>
          </p:nvSpPr>
          <p:spPr>
            <a:xfrm>
              <a:off x="2351430" y="2142993"/>
              <a:ext cx="3145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FFFFFF"/>
                  </a:solidFill>
                </a:rPr>
                <a:t>EN</a:t>
              </a:r>
            </a:p>
          </p:txBody>
        </p:sp>
        <p:sp>
          <p:nvSpPr>
            <p:cNvPr id="249" name="Oval 89">
              <a:extLst>
                <a:ext uri="{FF2B5EF4-FFF2-40B4-BE49-F238E27FC236}">
                  <a16:creationId xmlns:a16="http://schemas.microsoft.com/office/drawing/2014/main" id="{43E3AB41-B253-4DB3-B772-1AE2DC5ACD49}"/>
                </a:ext>
              </a:extLst>
            </p:cNvPr>
            <p:cNvSpPr/>
            <p:nvPr/>
          </p:nvSpPr>
          <p:spPr>
            <a:xfrm>
              <a:off x="976172" y="2165748"/>
              <a:ext cx="155699" cy="158422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0" name="Oval 90">
              <a:extLst>
                <a:ext uri="{FF2B5EF4-FFF2-40B4-BE49-F238E27FC236}">
                  <a16:creationId xmlns:a16="http://schemas.microsoft.com/office/drawing/2014/main" id="{428081A8-A837-4AEB-8353-62751390BE9C}"/>
                </a:ext>
              </a:extLst>
            </p:cNvPr>
            <p:cNvSpPr/>
            <p:nvPr/>
          </p:nvSpPr>
          <p:spPr>
            <a:xfrm>
              <a:off x="1309547" y="2165748"/>
              <a:ext cx="155699" cy="158422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730824F-ABD2-4337-B7FB-2C8A75F4F48A}"/>
              </a:ext>
            </a:extLst>
          </p:cNvPr>
          <p:cNvSpPr txBox="1"/>
          <p:nvPr/>
        </p:nvSpPr>
        <p:spPr>
          <a:xfrm>
            <a:off x="4759628" y="2722688"/>
            <a:ext cx="656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对当前行进行流程控制语句补全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CN" altLang="en-US" sz="3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AF1ACC-D0DE-475A-A40B-A872BE42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0" y="632551"/>
            <a:ext cx="4114520" cy="26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45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Keyboard">
            <a:extLst>
              <a:ext uri="{FF2B5EF4-FFF2-40B4-BE49-F238E27FC236}">
                <a16:creationId xmlns:a16="http://schemas.microsoft.com/office/drawing/2014/main" id="{AAC8861E-E006-44D2-ABAF-8DB6C11145D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400300" y="3985653"/>
            <a:ext cx="7391400" cy="2728911"/>
            <a:chOff x="809625" y="2119313"/>
            <a:chExt cx="7391400" cy="2728911"/>
          </a:xfrm>
        </p:grpSpPr>
        <p:sp>
          <p:nvSpPr>
            <p:cNvPr id="162" name="Rounded Rectangle 2">
              <a:extLst>
                <a:ext uri="{FF2B5EF4-FFF2-40B4-BE49-F238E27FC236}">
                  <a16:creationId xmlns:a16="http://schemas.microsoft.com/office/drawing/2014/main" id="{B5115488-B51B-4CDD-91D7-3CEBCE6ECBFD}"/>
                </a:ext>
              </a:extLst>
            </p:cNvPr>
            <p:cNvSpPr/>
            <p:nvPr/>
          </p:nvSpPr>
          <p:spPr>
            <a:xfrm>
              <a:off x="809625" y="2119313"/>
              <a:ext cx="7391400" cy="2728911"/>
            </a:xfrm>
            <a:prstGeom prst="roundRect">
              <a:avLst>
                <a:gd name="adj" fmla="val 2051"/>
              </a:avLst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latin typeface="Segoe UI"/>
              </a:endParaRPr>
            </a:p>
          </p:txBody>
        </p:sp>
        <p:grpSp>
          <p:nvGrpSpPr>
            <p:cNvPr id="163" name="Group 3">
              <a:extLst>
                <a:ext uri="{FF2B5EF4-FFF2-40B4-BE49-F238E27FC236}">
                  <a16:creationId xmlns:a16="http://schemas.microsoft.com/office/drawing/2014/main" id="{B9019534-2C10-444C-B5A7-44D0A1E3A06D}"/>
                </a:ext>
              </a:extLst>
            </p:cNvPr>
            <p:cNvGrpSpPr/>
            <p:nvPr/>
          </p:nvGrpSpPr>
          <p:grpSpPr>
            <a:xfrm>
              <a:off x="7943202" y="2212094"/>
              <a:ext cx="61736" cy="61736"/>
              <a:chOff x="7879702" y="2193044"/>
              <a:chExt cx="61736" cy="61736"/>
            </a:xfrm>
          </p:grpSpPr>
          <p:cxnSp>
            <p:nvCxnSpPr>
              <p:cNvPr id="265" name="Straight Connector 105">
                <a:extLst>
                  <a:ext uri="{FF2B5EF4-FFF2-40B4-BE49-F238E27FC236}">
                    <a16:creationId xmlns:a16="http://schemas.microsoft.com/office/drawing/2014/main" id="{962D24D6-B66E-4BAF-A90C-0C3377FC41D2}"/>
                  </a:ext>
                </a:extLst>
              </p:cNvPr>
              <p:cNvCxnSpPr/>
              <p:nvPr/>
            </p:nvCxnSpPr>
            <p:spPr>
              <a:xfrm rot="5400000" flipV="1">
                <a:off x="7879702" y="2193044"/>
                <a:ext cx="61736" cy="61736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66" name="Straight Connector 106">
                <a:extLst>
                  <a:ext uri="{FF2B5EF4-FFF2-40B4-BE49-F238E27FC236}">
                    <a16:creationId xmlns:a16="http://schemas.microsoft.com/office/drawing/2014/main" id="{A9876C84-465F-42FA-8ED7-CBDA17BA1664}"/>
                  </a:ext>
                </a:extLst>
              </p:cNvPr>
              <p:cNvCxnSpPr/>
              <p:nvPr/>
            </p:nvCxnSpPr>
            <p:spPr>
              <a:xfrm rot="5400000">
                <a:off x="7879702" y="2193044"/>
                <a:ext cx="61736" cy="61736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164" name="Rounded Rectangle 4">
              <a:extLst>
                <a:ext uri="{FF2B5EF4-FFF2-40B4-BE49-F238E27FC236}">
                  <a16:creationId xmlns:a16="http://schemas.microsoft.com/office/drawing/2014/main" id="{4222DFBC-A5A4-4E55-9198-19883E9E859D}"/>
                </a:ext>
              </a:extLst>
            </p:cNvPr>
            <p:cNvSpPr/>
            <p:nvPr/>
          </p:nvSpPr>
          <p:spPr>
            <a:xfrm>
              <a:off x="914401" y="247164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Esc</a:t>
              </a:r>
            </a:p>
            <a:p>
              <a:endParaRPr 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ounded Rectangle 5">
              <a:extLst>
                <a:ext uri="{FF2B5EF4-FFF2-40B4-BE49-F238E27FC236}">
                  <a16:creationId xmlns:a16="http://schemas.microsoft.com/office/drawing/2014/main" id="{E5E136C8-512A-41A9-9C0F-23F1A5E0BE8B}"/>
                </a:ext>
              </a:extLst>
            </p:cNvPr>
            <p:cNvSpPr/>
            <p:nvPr/>
          </p:nvSpPr>
          <p:spPr>
            <a:xfrm>
              <a:off x="914401" y="2938367"/>
              <a:ext cx="84772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Tab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6" name="Rounded Rectangle 6">
              <a:extLst>
                <a:ext uri="{FF2B5EF4-FFF2-40B4-BE49-F238E27FC236}">
                  <a16:creationId xmlns:a16="http://schemas.microsoft.com/office/drawing/2014/main" id="{D84DE82A-5E45-48A2-9DCF-E08B275E27F9}"/>
                </a:ext>
              </a:extLst>
            </p:cNvPr>
            <p:cNvSpPr/>
            <p:nvPr/>
          </p:nvSpPr>
          <p:spPr>
            <a:xfrm>
              <a:off x="904875" y="3405092"/>
              <a:ext cx="10858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Caps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7" name="Rounded Rectangle 7">
              <a:extLst>
                <a:ext uri="{FF2B5EF4-FFF2-40B4-BE49-F238E27FC236}">
                  <a16:creationId xmlns:a16="http://schemas.microsoft.com/office/drawing/2014/main" id="{0861E2F0-FCED-4920-B8DE-C6171DAF8DB7}"/>
                </a:ext>
              </a:extLst>
            </p:cNvPr>
            <p:cNvSpPr/>
            <p:nvPr/>
          </p:nvSpPr>
          <p:spPr>
            <a:xfrm>
              <a:off x="914400" y="3862292"/>
              <a:ext cx="1304925" cy="404908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Shift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8" name="Rounded Rectangle 8">
              <a:extLst>
                <a:ext uri="{FF2B5EF4-FFF2-40B4-BE49-F238E27FC236}">
                  <a16:creationId xmlns:a16="http://schemas.microsoft.com/office/drawing/2014/main" id="{EF7C7F2A-31B1-4B69-B04C-F2F27F2C7A4B}"/>
                </a:ext>
              </a:extLst>
            </p:cNvPr>
            <p:cNvSpPr/>
            <p:nvPr/>
          </p:nvSpPr>
          <p:spPr>
            <a:xfrm>
              <a:off x="914401" y="431949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Ctrl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grpSp>
          <p:nvGrpSpPr>
            <p:cNvPr id="169" name="Group 9">
              <a:extLst>
                <a:ext uri="{FF2B5EF4-FFF2-40B4-BE49-F238E27FC236}">
                  <a16:creationId xmlns:a16="http://schemas.microsoft.com/office/drawing/2014/main" id="{7A3B0C8C-32B6-43E2-B3C8-C174726B896F}"/>
                </a:ext>
              </a:extLst>
            </p:cNvPr>
            <p:cNvGrpSpPr/>
            <p:nvPr/>
          </p:nvGrpSpPr>
          <p:grpSpPr>
            <a:xfrm>
              <a:off x="1590676" y="2471642"/>
              <a:ext cx="409574" cy="478965"/>
              <a:chOff x="1590676" y="2471642"/>
              <a:chExt cx="409574" cy="478965"/>
            </a:xfrm>
          </p:grpSpPr>
          <p:sp>
            <p:nvSpPr>
              <p:cNvPr id="263" name="Rounded Rectangle 103">
                <a:extLst>
                  <a:ext uri="{FF2B5EF4-FFF2-40B4-BE49-F238E27FC236}">
                    <a16:creationId xmlns:a16="http://schemas.microsoft.com/office/drawing/2014/main" id="{A5D9B3B7-F070-4D72-B6C4-DB60EB48C306}"/>
                  </a:ext>
                </a:extLst>
              </p:cNvPr>
              <p:cNvSpPr/>
              <p:nvPr/>
            </p:nvSpPr>
            <p:spPr>
              <a:xfrm>
                <a:off x="159067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~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4" name="TextBox 104">
                <a:extLst>
                  <a:ext uri="{FF2B5EF4-FFF2-40B4-BE49-F238E27FC236}">
                    <a16:creationId xmlns:a16="http://schemas.microsoft.com/office/drawing/2014/main" id="{3CE0ABE0-3348-43F3-9A62-5D81E2765FC5}"/>
                  </a:ext>
                </a:extLst>
              </p:cNvPr>
              <p:cNvSpPr txBox="1"/>
              <p:nvPr/>
            </p:nvSpPr>
            <p:spPr>
              <a:xfrm>
                <a:off x="172402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`</a:t>
                </a:r>
              </a:p>
            </p:txBody>
          </p:sp>
        </p:grpSp>
        <p:grpSp>
          <p:nvGrpSpPr>
            <p:cNvPr id="170" name="Group 10">
              <a:extLst>
                <a:ext uri="{FF2B5EF4-FFF2-40B4-BE49-F238E27FC236}">
                  <a16:creationId xmlns:a16="http://schemas.microsoft.com/office/drawing/2014/main" id="{28BBAA55-5713-4B91-8F6D-7EBCA14BB6D9}"/>
                </a:ext>
              </a:extLst>
            </p:cNvPr>
            <p:cNvGrpSpPr/>
            <p:nvPr/>
          </p:nvGrpSpPr>
          <p:grpSpPr>
            <a:xfrm>
              <a:off x="2038351" y="2471642"/>
              <a:ext cx="409574" cy="478965"/>
              <a:chOff x="2038351" y="2471642"/>
              <a:chExt cx="409574" cy="478965"/>
            </a:xfrm>
          </p:grpSpPr>
          <p:sp>
            <p:nvSpPr>
              <p:cNvPr id="261" name="Rounded Rectangle 101">
                <a:extLst>
                  <a:ext uri="{FF2B5EF4-FFF2-40B4-BE49-F238E27FC236}">
                    <a16:creationId xmlns:a16="http://schemas.microsoft.com/office/drawing/2014/main" id="{F64D9571-4E18-413D-965E-9896CD256418}"/>
                  </a:ext>
                </a:extLst>
              </p:cNvPr>
              <p:cNvSpPr/>
              <p:nvPr/>
            </p:nvSpPr>
            <p:spPr>
              <a:xfrm>
                <a:off x="20383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!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2" name="TextBox 102">
                <a:extLst>
                  <a:ext uri="{FF2B5EF4-FFF2-40B4-BE49-F238E27FC236}">
                    <a16:creationId xmlns:a16="http://schemas.microsoft.com/office/drawing/2014/main" id="{66F33A26-089C-4F09-A8F8-A26C9FEE042B}"/>
                  </a:ext>
                </a:extLst>
              </p:cNvPr>
              <p:cNvSpPr txBox="1"/>
              <p:nvPr/>
            </p:nvSpPr>
            <p:spPr>
              <a:xfrm>
                <a:off x="21717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171" name="Group 11">
              <a:extLst>
                <a:ext uri="{FF2B5EF4-FFF2-40B4-BE49-F238E27FC236}">
                  <a16:creationId xmlns:a16="http://schemas.microsoft.com/office/drawing/2014/main" id="{DFD766E3-354B-4EC7-9ECE-1675BA39C0EA}"/>
                </a:ext>
              </a:extLst>
            </p:cNvPr>
            <p:cNvGrpSpPr/>
            <p:nvPr/>
          </p:nvGrpSpPr>
          <p:grpSpPr>
            <a:xfrm>
              <a:off x="2476501" y="2471642"/>
              <a:ext cx="409574" cy="478965"/>
              <a:chOff x="2476501" y="2471642"/>
              <a:chExt cx="409574" cy="478965"/>
            </a:xfrm>
          </p:grpSpPr>
          <p:sp>
            <p:nvSpPr>
              <p:cNvPr id="259" name="Rounded Rectangle 99">
                <a:extLst>
                  <a:ext uri="{FF2B5EF4-FFF2-40B4-BE49-F238E27FC236}">
                    <a16:creationId xmlns:a16="http://schemas.microsoft.com/office/drawing/2014/main" id="{47997D5F-7920-4DC9-8596-D3252DABCD7A}"/>
                  </a:ext>
                </a:extLst>
              </p:cNvPr>
              <p:cNvSpPr/>
              <p:nvPr/>
            </p:nvSpPr>
            <p:spPr>
              <a:xfrm>
                <a:off x="247650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@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0" name="TextBox 100">
                <a:extLst>
                  <a:ext uri="{FF2B5EF4-FFF2-40B4-BE49-F238E27FC236}">
                    <a16:creationId xmlns:a16="http://schemas.microsoft.com/office/drawing/2014/main" id="{9D3116DC-4CAD-497E-B2FD-7617C6B7EDF6}"/>
                  </a:ext>
                </a:extLst>
              </p:cNvPr>
              <p:cNvSpPr txBox="1"/>
              <p:nvPr/>
            </p:nvSpPr>
            <p:spPr>
              <a:xfrm>
                <a:off x="260985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72" name="Group 12">
              <a:extLst>
                <a:ext uri="{FF2B5EF4-FFF2-40B4-BE49-F238E27FC236}">
                  <a16:creationId xmlns:a16="http://schemas.microsoft.com/office/drawing/2014/main" id="{4651F859-A7AA-478C-9263-16537507D7CA}"/>
                </a:ext>
              </a:extLst>
            </p:cNvPr>
            <p:cNvGrpSpPr/>
            <p:nvPr/>
          </p:nvGrpSpPr>
          <p:grpSpPr>
            <a:xfrm>
              <a:off x="2924176" y="2471642"/>
              <a:ext cx="409574" cy="478965"/>
              <a:chOff x="2924176" y="2471642"/>
              <a:chExt cx="409574" cy="478965"/>
            </a:xfrm>
          </p:grpSpPr>
          <p:sp>
            <p:nvSpPr>
              <p:cNvPr id="257" name="Rounded Rectangle 97">
                <a:extLst>
                  <a:ext uri="{FF2B5EF4-FFF2-40B4-BE49-F238E27FC236}">
                    <a16:creationId xmlns:a16="http://schemas.microsoft.com/office/drawing/2014/main" id="{310BF0D4-25FA-4494-89C0-C1A451623003}"/>
                  </a:ext>
                </a:extLst>
              </p:cNvPr>
              <p:cNvSpPr/>
              <p:nvPr/>
            </p:nvSpPr>
            <p:spPr>
              <a:xfrm>
                <a:off x="292417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#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8" name="TextBox 98">
                <a:extLst>
                  <a:ext uri="{FF2B5EF4-FFF2-40B4-BE49-F238E27FC236}">
                    <a16:creationId xmlns:a16="http://schemas.microsoft.com/office/drawing/2014/main" id="{D37DEB9D-1756-4B1D-A84D-83F3FF3C002D}"/>
                  </a:ext>
                </a:extLst>
              </p:cNvPr>
              <p:cNvSpPr txBox="1"/>
              <p:nvPr/>
            </p:nvSpPr>
            <p:spPr>
              <a:xfrm>
                <a:off x="305752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grpSp>
          <p:nvGrpSpPr>
            <p:cNvPr id="173" name="Group 13">
              <a:extLst>
                <a:ext uri="{FF2B5EF4-FFF2-40B4-BE49-F238E27FC236}">
                  <a16:creationId xmlns:a16="http://schemas.microsoft.com/office/drawing/2014/main" id="{D9866821-7086-4E24-922E-258373156238}"/>
                </a:ext>
              </a:extLst>
            </p:cNvPr>
            <p:cNvGrpSpPr/>
            <p:nvPr/>
          </p:nvGrpSpPr>
          <p:grpSpPr>
            <a:xfrm>
              <a:off x="3371851" y="2471642"/>
              <a:ext cx="409574" cy="478965"/>
              <a:chOff x="3371851" y="2471642"/>
              <a:chExt cx="409574" cy="478965"/>
            </a:xfrm>
          </p:grpSpPr>
          <p:sp>
            <p:nvSpPr>
              <p:cNvPr id="255" name="Rounded Rectangle 95">
                <a:extLst>
                  <a:ext uri="{FF2B5EF4-FFF2-40B4-BE49-F238E27FC236}">
                    <a16:creationId xmlns:a16="http://schemas.microsoft.com/office/drawing/2014/main" id="{928DBC2C-9776-4414-85D7-99F66C20E1FE}"/>
                  </a:ext>
                </a:extLst>
              </p:cNvPr>
              <p:cNvSpPr/>
              <p:nvPr/>
            </p:nvSpPr>
            <p:spPr>
              <a:xfrm>
                <a:off x="33718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$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6" name="TextBox 96">
                <a:extLst>
                  <a:ext uri="{FF2B5EF4-FFF2-40B4-BE49-F238E27FC236}">
                    <a16:creationId xmlns:a16="http://schemas.microsoft.com/office/drawing/2014/main" id="{5C53480B-7569-41E0-BAB5-26DC4BAC98C0}"/>
                  </a:ext>
                </a:extLst>
              </p:cNvPr>
              <p:cNvSpPr txBox="1"/>
              <p:nvPr/>
            </p:nvSpPr>
            <p:spPr>
              <a:xfrm>
                <a:off x="35052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grpSp>
          <p:nvGrpSpPr>
            <p:cNvPr id="174" name="Group 14">
              <a:extLst>
                <a:ext uri="{FF2B5EF4-FFF2-40B4-BE49-F238E27FC236}">
                  <a16:creationId xmlns:a16="http://schemas.microsoft.com/office/drawing/2014/main" id="{260866E4-B68D-40E5-8A72-6034A3335E43}"/>
                </a:ext>
              </a:extLst>
            </p:cNvPr>
            <p:cNvGrpSpPr/>
            <p:nvPr/>
          </p:nvGrpSpPr>
          <p:grpSpPr>
            <a:xfrm>
              <a:off x="3829051" y="2471642"/>
              <a:ext cx="409574" cy="478965"/>
              <a:chOff x="3829051" y="2471642"/>
              <a:chExt cx="409574" cy="478965"/>
            </a:xfrm>
          </p:grpSpPr>
          <p:sp>
            <p:nvSpPr>
              <p:cNvPr id="253" name="Rounded Rectangle 93">
                <a:extLst>
                  <a:ext uri="{FF2B5EF4-FFF2-40B4-BE49-F238E27FC236}">
                    <a16:creationId xmlns:a16="http://schemas.microsoft.com/office/drawing/2014/main" id="{31D9CB2B-7A43-4870-95A0-4AD2E7B9B9ED}"/>
                  </a:ext>
                </a:extLst>
              </p:cNvPr>
              <p:cNvSpPr/>
              <p:nvPr/>
            </p:nvSpPr>
            <p:spPr>
              <a:xfrm>
                <a:off x="38290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%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4" name="TextBox 94">
                <a:extLst>
                  <a:ext uri="{FF2B5EF4-FFF2-40B4-BE49-F238E27FC236}">
                    <a16:creationId xmlns:a16="http://schemas.microsoft.com/office/drawing/2014/main" id="{BB8591FE-0769-45E0-BF1D-38387AEEDE77}"/>
                  </a:ext>
                </a:extLst>
              </p:cNvPr>
              <p:cNvSpPr txBox="1"/>
              <p:nvPr/>
            </p:nvSpPr>
            <p:spPr>
              <a:xfrm>
                <a:off x="39624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grpSp>
          <p:nvGrpSpPr>
            <p:cNvPr id="175" name="Group 15">
              <a:extLst>
                <a:ext uri="{FF2B5EF4-FFF2-40B4-BE49-F238E27FC236}">
                  <a16:creationId xmlns:a16="http://schemas.microsoft.com/office/drawing/2014/main" id="{F3AE098B-6CAF-4717-9867-CA3C81704BCF}"/>
                </a:ext>
              </a:extLst>
            </p:cNvPr>
            <p:cNvGrpSpPr/>
            <p:nvPr/>
          </p:nvGrpSpPr>
          <p:grpSpPr>
            <a:xfrm>
              <a:off x="4276726" y="2471642"/>
              <a:ext cx="409574" cy="478965"/>
              <a:chOff x="4276726" y="2471642"/>
              <a:chExt cx="409574" cy="478965"/>
            </a:xfrm>
          </p:grpSpPr>
          <p:sp>
            <p:nvSpPr>
              <p:cNvPr id="251" name="Rounded Rectangle 91">
                <a:extLst>
                  <a:ext uri="{FF2B5EF4-FFF2-40B4-BE49-F238E27FC236}">
                    <a16:creationId xmlns:a16="http://schemas.microsoft.com/office/drawing/2014/main" id="{33270FE7-8FB3-43BF-9466-0B7C201CF96C}"/>
                  </a:ext>
                </a:extLst>
              </p:cNvPr>
              <p:cNvSpPr/>
              <p:nvPr/>
            </p:nvSpPr>
            <p:spPr>
              <a:xfrm>
                <a:off x="427672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^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2" name="TextBox 92">
                <a:extLst>
                  <a:ext uri="{FF2B5EF4-FFF2-40B4-BE49-F238E27FC236}">
                    <a16:creationId xmlns:a16="http://schemas.microsoft.com/office/drawing/2014/main" id="{ECA8D133-219C-428E-8AA3-462837F8334C}"/>
                  </a:ext>
                </a:extLst>
              </p:cNvPr>
              <p:cNvSpPr txBox="1"/>
              <p:nvPr/>
            </p:nvSpPr>
            <p:spPr>
              <a:xfrm>
                <a:off x="441007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</p:grpSp>
        <p:sp>
          <p:nvSpPr>
            <p:cNvPr id="176" name="Rounded Rectangle 16">
              <a:extLst>
                <a:ext uri="{FF2B5EF4-FFF2-40B4-BE49-F238E27FC236}">
                  <a16:creationId xmlns:a16="http://schemas.microsoft.com/office/drawing/2014/main" id="{FC71BBAE-FDC3-424F-8F88-5D32733D0311}"/>
                </a:ext>
              </a:extLst>
            </p:cNvPr>
            <p:cNvSpPr/>
            <p:nvPr/>
          </p:nvSpPr>
          <p:spPr>
            <a:xfrm>
              <a:off x="471487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&amp;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77" name="TextBox 17">
              <a:extLst>
                <a:ext uri="{FF2B5EF4-FFF2-40B4-BE49-F238E27FC236}">
                  <a16:creationId xmlns:a16="http://schemas.microsoft.com/office/drawing/2014/main" id="{A9A3EEF0-F4F6-4CF8-B13D-B6BA58002F6A}"/>
                </a:ext>
              </a:extLst>
            </p:cNvPr>
            <p:cNvSpPr txBox="1"/>
            <p:nvPr/>
          </p:nvSpPr>
          <p:spPr>
            <a:xfrm>
              <a:off x="484822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78" name="Rounded Rectangle 18">
              <a:extLst>
                <a:ext uri="{FF2B5EF4-FFF2-40B4-BE49-F238E27FC236}">
                  <a16:creationId xmlns:a16="http://schemas.microsoft.com/office/drawing/2014/main" id="{994B39FF-EE72-4BA2-B148-3CE392608080}"/>
                </a:ext>
              </a:extLst>
            </p:cNvPr>
            <p:cNvSpPr/>
            <p:nvPr/>
          </p:nvSpPr>
          <p:spPr>
            <a:xfrm>
              <a:off x="5162551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*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79" name="TextBox 19">
              <a:extLst>
                <a:ext uri="{FF2B5EF4-FFF2-40B4-BE49-F238E27FC236}">
                  <a16:creationId xmlns:a16="http://schemas.microsoft.com/office/drawing/2014/main" id="{51EFFB45-B377-4190-9588-B9B52F313DF4}"/>
                </a:ext>
              </a:extLst>
            </p:cNvPr>
            <p:cNvSpPr txBox="1"/>
            <p:nvPr/>
          </p:nvSpPr>
          <p:spPr>
            <a:xfrm>
              <a:off x="5295900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80" name="Rounded Rectangle 20">
              <a:extLst>
                <a:ext uri="{FF2B5EF4-FFF2-40B4-BE49-F238E27FC236}">
                  <a16:creationId xmlns:a16="http://schemas.microsoft.com/office/drawing/2014/main" id="{43045F61-1009-444F-858C-B1F505881CA9}"/>
                </a:ext>
              </a:extLst>
            </p:cNvPr>
            <p:cNvSpPr/>
            <p:nvPr/>
          </p:nvSpPr>
          <p:spPr>
            <a:xfrm>
              <a:off x="561022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(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1" name="TextBox 21">
              <a:extLst>
                <a:ext uri="{FF2B5EF4-FFF2-40B4-BE49-F238E27FC236}">
                  <a16:creationId xmlns:a16="http://schemas.microsoft.com/office/drawing/2014/main" id="{1C3709C7-59A1-4245-8177-70D7EA471C6B}"/>
                </a:ext>
              </a:extLst>
            </p:cNvPr>
            <p:cNvSpPr txBox="1"/>
            <p:nvPr/>
          </p:nvSpPr>
          <p:spPr>
            <a:xfrm>
              <a:off x="574357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82" name="Rounded Rectangle 22">
              <a:extLst>
                <a:ext uri="{FF2B5EF4-FFF2-40B4-BE49-F238E27FC236}">
                  <a16:creationId xmlns:a16="http://schemas.microsoft.com/office/drawing/2014/main" id="{99B8B4CB-6252-4814-BA91-0D7F8962153E}"/>
                </a:ext>
              </a:extLst>
            </p:cNvPr>
            <p:cNvSpPr/>
            <p:nvPr/>
          </p:nvSpPr>
          <p:spPr>
            <a:xfrm>
              <a:off x="606742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)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3" name="TextBox 23">
              <a:extLst>
                <a:ext uri="{FF2B5EF4-FFF2-40B4-BE49-F238E27FC236}">
                  <a16:creationId xmlns:a16="http://schemas.microsoft.com/office/drawing/2014/main" id="{3B7478A7-9F4C-4A2B-8C2D-BAD239E21704}"/>
                </a:ext>
              </a:extLst>
            </p:cNvPr>
            <p:cNvSpPr txBox="1"/>
            <p:nvPr/>
          </p:nvSpPr>
          <p:spPr>
            <a:xfrm>
              <a:off x="620077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84" name="Rounded Rectangle 24">
              <a:extLst>
                <a:ext uri="{FF2B5EF4-FFF2-40B4-BE49-F238E27FC236}">
                  <a16:creationId xmlns:a16="http://schemas.microsoft.com/office/drawing/2014/main" id="{D3B13B6C-9F24-4E0D-8E01-D6F83F0509CB}"/>
                </a:ext>
              </a:extLst>
            </p:cNvPr>
            <p:cNvSpPr/>
            <p:nvPr/>
          </p:nvSpPr>
          <p:spPr>
            <a:xfrm>
              <a:off x="6515101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_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5" name="TextBox 25">
              <a:extLst>
                <a:ext uri="{FF2B5EF4-FFF2-40B4-BE49-F238E27FC236}">
                  <a16:creationId xmlns:a16="http://schemas.microsoft.com/office/drawing/2014/main" id="{B4453D7D-5AC6-4F6F-9AC7-7C3C0D4D1592}"/>
                </a:ext>
              </a:extLst>
            </p:cNvPr>
            <p:cNvSpPr txBox="1"/>
            <p:nvPr/>
          </p:nvSpPr>
          <p:spPr>
            <a:xfrm>
              <a:off x="6648450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6" name="Rounded Rectangle 26">
              <a:extLst>
                <a:ext uri="{FF2B5EF4-FFF2-40B4-BE49-F238E27FC236}">
                  <a16:creationId xmlns:a16="http://schemas.microsoft.com/office/drawing/2014/main" id="{39FDC944-E71D-4B50-AFCD-3492DF765190}"/>
                </a:ext>
              </a:extLst>
            </p:cNvPr>
            <p:cNvSpPr/>
            <p:nvPr/>
          </p:nvSpPr>
          <p:spPr>
            <a:xfrm>
              <a:off x="696277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+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7" name="TextBox 27">
              <a:extLst>
                <a:ext uri="{FF2B5EF4-FFF2-40B4-BE49-F238E27FC236}">
                  <a16:creationId xmlns:a16="http://schemas.microsoft.com/office/drawing/2014/main" id="{BE1CE64E-7857-4120-8469-657C14C7A027}"/>
                </a:ext>
              </a:extLst>
            </p:cNvPr>
            <p:cNvSpPr txBox="1"/>
            <p:nvPr/>
          </p:nvSpPr>
          <p:spPr>
            <a:xfrm>
              <a:off x="709612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188" name="Rounded Rectangle 28">
              <a:extLst>
                <a:ext uri="{FF2B5EF4-FFF2-40B4-BE49-F238E27FC236}">
                  <a16:creationId xmlns:a16="http://schemas.microsoft.com/office/drawing/2014/main" id="{51FF2CB4-B420-4EF7-90D5-602BB2B35EC2}"/>
                </a:ext>
              </a:extLst>
            </p:cNvPr>
            <p:cNvSpPr/>
            <p:nvPr/>
          </p:nvSpPr>
          <p:spPr>
            <a:xfrm>
              <a:off x="7400925" y="2471642"/>
              <a:ext cx="68579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Bksp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9" name="Rounded Rectangle 29">
              <a:extLst>
                <a:ext uri="{FF2B5EF4-FFF2-40B4-BE49-F238E27FC236}">
                  <a16:creationId xmlns:a16="http://schemas.microsoft.com/office/drawing/2014/main" id="{E433A82A-DB05-42D6-B7CA-BB28E95CC83A}"/>
                </a:ext>
              </a:extLst>
            </p:cNvPr>
            <p:cNvSpPr/>
            <p:nvPr/>
          </p:nvSpPr>
          <p:spPr>
            <a:xfrm>
              <a:off x="18097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Q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0" name="Rounded Rectangle 30">
              <a:extLst>
                <a:ext uri="{FF2B5EF4-FFF2-40B4-BE49-F238E27FC236}">
                  <a16:creationId xmlns:a16="http://schemas.microsoft.com/office/drawing/2014/main" id="{0A027F3B-A9C4-4A69-90DE-27229ADCBD25}"/>
                </a:ext>
              </a:extLst>
            </p:cNvPr>
            <p:cNvSpPr/>
            <p:nvPr/>
          </p:nvSpPr>
          <p:spPr>
            <a:xfrm>
              <a:off x="22574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W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1" name="Rounded Rectangle 31">
              <a:extLst>
                <a:ext uri="{FF2B5EF4-FFF2-40B4-BE49-F238E27FC236}">
                  <a16:creationId xmlns:a16="http://schemas.microsoft.com/office/drawing/2014/main" id="{8580F346-A8D7-4E3A-B90E-745B31662843}"/>
                </a:ext>
              </a:extLst>
            </p:cNvPr>
            <p:cNvSpPr/>
            <p:nvPr/>
          </p:nvSpPr>
          <p:spPr>
            <a:xfrm>
              <a:off x="270510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2" name="Rounded Rectangle 32">
              <a:extLst>
                <a:ext uri="{FF2B5EF4-FFF2-40B4-BE49-F238E27FC236}">
                  <a16:creationId xmlns:a16="http://schemas.microsoft.com/office/drawing/2014/main" id="{47233B73-1BF1-4EA4-A7FE-119A2A396EB2}"/>
                </a:ext>
              </a:extLst>
            </p:cNvPr>
            <p:cNvSpPr/>
            <p:nvPr/>
          </p:nvSpPr>
          <p:spPr>
            <a:xfrm>
              <a:off x="315277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R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3" name="Rounded Rectangle 33">
              <a:extLst>
                <a:ext uri="{FF2B5EF4-FFF2-40B4-BE49-F238E27FC236}">
                  <a16:creationId xmlns:a16="http://schemas.microsoft.com/office/drawing/2014/main" id="{D522EFCA-8101-41C1-A0C6-51BA7113F184}"/>
                </a:ext>
              </a:extLst>
            </p:cNvPr>
            <p:cNvSpPr/>
            <p:nvPr/>
          </p:nvSpPr>
          <p:spPr>
            <a:xfrm>
              <a:off x="36004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4" name="Rounded Rectangle 34">
              <a:extLst>
                <a:ext uri="{FF2B5EF4-FFF2-40B4-BE49-F238E27FC236}">
                  <a16:creationId xmlns:a16="http://schemas.microsoft.com/office/drawing/2014/main" id="{226D7FA5-B544-4C41-9795-5F41EF584013}"/>
                </a:ext>
              </a:extLst>
            </p:cNvPr>
            <p:cNvSpPr/>
            <p:nvPr/>
          </p:nvSpPr>
          <p:spPr>
            <a:xfrm>
              <a:off x="40481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Y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5" name="Rounded Rectangle 35">
              <a:extLst>
                <a:ext uri="{FF2B5EF4-FFF2-40B4-BE49-F238E27FC236}">
                  <a16:creationId xmlns:a16="http://schemas.microsoft.com/office/drawing/2014/main" id="{D207891A-063C-42B6-BF8E-DA2E98E11AAC}"/>
                </a:ext>
              </a:extLst>
            </p:cNvPr>
            <p:cNvSpPr/>
            <p:nvPr/>
          </p:nvSpPr>
          <p:spPr>
            <a:xfrm>
              <a:off x="449580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U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6" name="Rounded Rectangle 36">
              <a:extLst>
                <a:ext uri="{FF2B5EF4-FFF2-40B4-BE49-F238E27FC236}">
                  <a16:creationId xmlns:a16="http://schemas.microsoft.com/office/drawing/2014/main" id="{BCFFE8FF-1233-4EB2-B764-540178A2F6A9}"/>
                </a:ext>
              </a:extLst>
            </p:cNvPr>
            <p:cNvSpPr/>
            <p:nvPr/>
          </p:nvSpPr>
          <p:spPr>
            <a:xfrm>
              <a:off x="494347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I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7" name="Rounded Rectangle 37">
              <a:extLst>
                <a:ext uri="{FF2B5EF4-FFF2-40B4-BE49-F238E27FC236}">
                  <a16:creationId xmlns:a16="http://schemas.microsoft.com/office/drawing/2014/main" id="{40AFACCB-AD8A-4361-903C-BF0988D06945}"/>
                </a:ext>
              </a:extLst>
            </p:cNvPr>
            <p:cNvSpPr/>
            <p:nvPr/>
          </p:nvSpPr>
          <p:spPr>
            <a:xfrm>
              <a:off x="53911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O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8" name="Rounded Rectangle 38">
              <a:extLst>
                <a:ext uri="{FF2B5EF4-FFF2-40B4-BE49-F238E27FC236}">
                  <a16:creationId xmlns:a16="http://schemas.microsoft.com/office/drawing/2014/main" id="{C9483B6A-14DF-4BA8-8202-0AE169A5AB2E}"/>
                </a:ext>
              </a:extLst>
            </p:cNvPr>
            <p:cNvSpPr/>
            <p:nvPr/>
          </p:nvSpPr>
          <p:spPr>
            <a:xfrm>
              <a:off x="58388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P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9" name="Rounded Rectangle 39">
              <a:extLst>
                <a:ext uri="{FF2B5EF4-FFF2-40B4-BE49-F238E27FC236}">
                  <a16:creationId xmlns:a16="http://schemas.microsoft.com/office/drawing/2014/main" id="{C98F7946-768C-416F-84F4-1C5B73047EE8}"/>
                </a:ext>
              </a:extLst>
            </p:cNvPr>
            <p:cNvSpPr/>
            <p:nvPr/>
          </p:nvSpPr>
          <p:spPr>
            <a:xfrm>
              <a:off x="6286501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{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0" name="TextBox 40">
              <a:extLst>
                <a:ext uri="{FF2B5EF4-FFF2-40B4-BE49-F238E27FC236}">
                  <a16:creationId xmlns:a16="http://schemas.microsoft.com/office/drawing/2014/main" id="{8DFB0349-F81E-46AE-ADEA-37084D2C29F8}"/>
                </a:ext>
              </a:extLst>
            </p:cNvPr>
            <p:cNvSpPr txBox="1"/>
            <p:nvPr/>
          </p:nvSpPr>
          <p:spPr>
            <a:xfrm>
              <a:off x="6419850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[</a:t>
              </a:r>
            </a:p>
          </p:txBody>
        </p:sp>
        <p:sp>
          <p:nvSpPr>
            <p:cNvPr id="201" name="Rounded Rectangle 41">
              <a:extLst>
                <a:ext uri="{FF2B5EF4-FFF2-40B4-BE49-F238E27FC236}">
                  <a16:creationId xmlns:a16="http://schemas.microsoft.com/office/drawing/2014/main" id="{730F7E63-A06D-4926-A454-FC7B4D6C4697}"/>
                </a:ext>
              </a:extLst>
            </p:cNvPr>
            <p:cNvSpPr/>
            <p:nvPr/>
          </p:nvSpPr>
          <p:spPr>
            <a:xfrm>
              <a:off x="6734176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}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2" name="TextBox 42">
              <a:extLst>
                <a:ext uri="{FF2B5EF4-FFF2-40B4-BE49-F238E27FC236}">
                  <a16:creationId xmlns:a16="http://schemas.microsoft.com/office/drawing/2014/main" id="{9448D4B9-3350-4A72-92C9-AB74FCB2ADDB}"/>
                </a:ext>
              </a:extLst>
            </p:cNvPr>
            <p:cNvSpPr txBox="1"/>
            <p:nvPr/>
          </p:nvSpPr>
          <p:spPr>
            <a:xfrm>
              <a:off x="6867525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]</a:t>
              </a:r>
            </a:p>
          </p:txBody>
        </p:sp>
        <p:sp>
          <p:nvSpPr>
            <p:cNvPr id="203" name="Rounded Rectangle 43">
              <a:extLst>
                <a:ext uri="{FF2B5EF4-FFF2-40B4-BE49-F238E27FC236}">
                  <a16:creationId xmlns:a16="http://schemas.microsoft.com/office/drawing/2014/main" id="{821557FF-7960-4598-8D2F-45A4532857C3}"/>
                </a:ext>
              </a:extLst>
            </p:cNvPr>
            <p:cNvSpPr/>
            <p:nvPr/>
          </p:nvSpPr>
          <p:spPr>
            <a:xfrm>
              <a:off x="7181851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|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4" name="TextBox 44">
              <a:extLst>
                <a:ext uri="{FF2B5EF4-FFF2-40B4-BE49-F238E27FC236}">
                  <a16:creationId xmlns:a16="http://schemas.microsoft.com/office/drawing/2014/main" id="{FED4B95C-89D8-4110-B91D-32DA13D89992}"/>
                </a:ext>
              </a:extLst>
            </p:cNvPr>
            <p:cNvSpPr txBox="1"/>
            <p:nvPr/>
          </p:nvSpPr>
          <p:spPr>
            <a:xfrm>
              <a:off x="7315200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\</a:t>
              </a:r>
            </a:p>
          </p:txBody>
        </p:sp>
        <p:sp>
          <p:nvSpPr>
            <p:cNvPr id="205" name="Rounded Rectangle 45">
              <a:extLst>
                <a:ext uri="{FF2B5EF4-FFF2-40B4-BE49-F238E27FC236}">
                  <a16:creationId xmlns:a16="http://schemas.microsoft.com/office/drawing/2014/main" id="{F988A2DB-7B51-4FBF-9525-BC19878BD68D}"/>
                </a:ext>
              </a:extLst>
            </p:cNvPr>
            <p:cNvSpPr/>
            <p:nvPr/>
          </p:nvSpPr>
          <p:spPr>
            <a:xfrm>
              <a:off x="7629526" y="2938367"/>
              <a:ext cx="45720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Del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6" name="Rounded Rectangle 46">
              <a:extLst>
                <a:ext uri="{FF2B5EF4-FFF2-40B4-BE49-F238E27FC236}">
                  <a16:creationId xmlns:a16="http://schemas.microsoft.com/office/drawing/2014/main" id="{4C963BF1-E5D1-4EA4-A1A7-13CB53D84B88}"/>
                </a:ext>
              </a:extLst>
            </p:cNvPr>
            <p:cNvSpPr/>
            <p:nvPr/>
          </p:nvSpPr>
          <p:spPr>
            <a:xfrm>
              <a:off x="20383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7" name="Rounded Rectangle 47">
              <a:extLst>
                <a:ext uri="{FF2B5EF4-FFF2-40B4-BE49-F238E27FC236}">
                  <a16:creationId xmlns:a16="http://schemas.microsoft.com/office/drawing/2014/main" id="{2C4768CA-09A1-43CB-954F-2F530F131C92}"/>
                </a:ext>
              </a:extLst>
            </p:cNvPr>
            <p:cNvSpPr/>
            <p:nvPr/>
          </p:nvSpPr>
          <p:spPr>
            <a:xfrm>
              <a:off x="248602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8" name="Rounded Rectangle 48">
              <a:extLst>
                <a:ext uri="{FF2B5EF4-FFF2-40B4-BE49-F238E27FC236}">
                  <a16:creationId xmlns:a16="http://schemas.microsoft.com/office/drawing/2014/main" id="{9D7BF995-B902-4A88-8F41-A36970E12BFE}"/>
                </a:ext>
              </a:extLst>
            </p:cNvPr>
            <p:cNvSpPr/>
            <p:nvPr/>
          </p:nvSpPr>
          <p:spPr>
            <a:xfrm>
              <a:off x="293370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D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9" name="Rounded Rectangle 49">
              <a:extLst>
                <a:ext uri="{FF2B5EF4-FFF2-40B4-BE49-F238E27FC236}">
                  <a16:creationId xmlns:a16="http://schemas.microsoft.com/office/drawing/2014/main" id="{A106FB2F-6C1B-4488-BEF4-2571817783D9}"/>
                </a:ext>
              </a:extLst>
            </p:cNvPr>
            <p:cNvSpPr/>
            <p:nvPr/>
          </p:nvSpPr>
          <p:spPr>
            <a:xfrm>
              <a:off x="338137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F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0" name="Rounded Rectangle 50">
              <a:extLst>
                <a:ext uri="{FF2B5EF4-FFF2-40B4-BE49-F238E27FC236}">
                  <a16:creationId xmlns:a16="http://schemas.microsoft.com/office/drawing/2014/main" id="{A03E3ACB-E777-488E-B983-9BC728511034}"/>
                </a:ext>
              </a:extLst>
            </p:cNvPr>
            <p:cNvSpPr/>
            <p:nvPr/>
          </p:nvSpPr>
          <p:spPr>
            <a:xfrm>
              <a:off x="38290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G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1" name="Rounded Rectangle 51">
              <a:extLst>
                <a:ext uri="{FF2B5EF4-FFF2-40B4-BE49-F238E27FC236}">
                  <a16:creationId xmlns:a16="http://schemas.microsoft.com/office/drawing/2014/main" id="{24BBEE6F-7029-4836-9F1E-921C1DE1AB94}"/>
                </a:ext>
              </a:extLst>
            </p:cNvPr>
            <p:cNvSpPr/>
            <p:nvPr/>
          </p:nvSpPr>
          <p:spPr>
            <a:xfrm>
              <a:off x="427672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H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2" name="Rounded Rectangle 52">
              <a:extLst>
                <a:ext uri="{FF2B5EF4-FFF2-40B4-BE49-F238E27FC236}">
                  <a16:creationId xmlns:a16="http://schemas.microsoft.com/office/drawing/2014/main" id="{EECD5EA0-ABD4-4805-AFCA-98603C5DEC0B}"/>
                </a:ext>
              </a:extLst>
            </p:cNvPr>
            <p:cNvSpPr/>
            <p:nvPr/>
          </p:nvSpPr>
          <p:spPr>
            <a:xfrm>
              <a:off x="472440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J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3" name="Rounded Rectangle 53">
              <a:extLst>
                <a:ext uri="{FF2B5EF4-FFF2-40B4-BE49-F238E27FC236}">
                  <a16:creationId xmlns:a16="http://schemas.microsoft.com/office/drawing/2014/main" id="{85D75530-AC47-4302-9F31-6C33F18630F9}"/>
                </a:ext>
              </a:extLst>
            </p:cNvPr>
            <p:cNvSpPr/>
            <p:nvPr/>
          </p:nvSpPr>
          <p:spPr>
            <a:xfrm>
              <a:off x="517207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K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4" name="Rounded Rectangle 54">
              <a:extLst>
                <a:ext uri="{FF2B5EF4-FFF2-40B4-BE49-F238E27FC236}">
                  <a16:creationId xmlns:a16="http://schemas.microsoft.com/office/drawing/2014/main" id="{57521D12-5044-450D-B60B-064F91DAFB32}"/>
                </a:ext>
              </a:extLst>
            </p:cNvPr>
            <p:cNvSpPr/>
            <p:nvPr/>
          </p:nvSpPr>
          <p:spPr>
            <a:xfrm>
              <a:off x="56197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5" name="Rounded Rectangle 55">
              <a:extLst>
                <a:ext uri="{FF2B5EF4-FFF2-40B4-BE49-F238E27FC236}">
                  <a16:creationId xmlns:a16="http://schemas.microsoft.com/office/drawing/2014/main" id="{F081799D-0AE9-4579-A729-5666A400B835}"/>
                </a:ext>
              </a:extLst>
            </p:cNvPr>
            <p:cNvSpPr/>
            <p:nvPr/>
          </p:nvSpPr>
          <p:spPr>
            <a:xfrm>
              <a:off x="6067426" y="34050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: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6" name="TextBox 56">
              <a:extLst>
                <a:ext uri="{FF2B5EF4-FFF2-40B4-BE49-F238E27FC236}">
                  <a16:creationId xmlns:a16="http://schemas.microsoft.com/office/drawing/2014/main" id="{DF161C71-6BFB-4404-9542-C7499BD09599}"/>
                </a:ext>
              </a:extLst>
            </p:cNvPr>
            <p:cNvSpPr txBox="1"/>
            <p:nvPr/>
          </p:nvSpPr>
          <p:spPr>
            <a:xfrm>
              <a:off x="6200775" y="35147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;</a:t>
              </a:r>
            </a:p>
          </p:txBody>
        </p:sp>
        <p:sp>
          <p:nvSpPr>
            <p:cNvPr id="217" name="Rounded Rectangle 57">
              <a:extLst>
                <a:ext uri="{FF2B5EF4-FFF2-40B4-BE49-F238E27FC236}">
                  <a16:creationId xmlns:a16="http://schemas.microsoft.com/office/drawing/2014/main" id="{0347A7AB-3184-4FA5-83F5-BA685B994172}"/>
                </a:ext>
              </a:extLst>
            </p:cNvPr>
            <p:cNvSpPr/>
            <p:nvPr/>
          </p:nvSpPr>
          <p:spPr>
            <a:xfrm>
              <a:off x="6515101" y="34050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“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8" name="TextBox 58">
              <a:extLst>
                <a:ext uri="{FF2B5EF4-FFF2-40B4-BE49-F238E27FC236}">
                  <a16:creationId xmlns:a16="http://schemas.microsoft.com/office/drawing/2014/main" id="{1301C47B-FAEC-4335-8F93-3E701C46319E}"/>
                </a:ext>
              </a:extLst>
            </p:cNvPr>
            <p:cNvSpPr txBox="1"/>
            <p:nvPr/>
          </p:nvSpPr>
          <p:spPr>
            <a:xfrm>
              <a:off x="6648450" y="35147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‘</a:t>
              </a:r>
            </a:p>
          </p:txBody>
        </p:sp>
        <p:sp>
          <p:nvSpPr>
            <p:cNvPr id="219" name="Rounded Rectangle 59">
              <a:extLst>
                <a:ext uri="{FF2B5EF4-FFF2-40B4-BE49-F238E27FC236}">
                  <a16:creationId xmlns:a16="http://schemas.microsoft.com/office/drawing/2014/main" id="{4C62BD43-59D3-4C84-9799-3D00B945C249}"/>
                </a:ext>
              </a:extLst>
            </p:cNvPr>
            <p:cNvSpPr/>
            <p:nvPr/>
          </p:nvSpPr>
          <p:spPr>
            <a:xfrm>
              <a:off x="6962775" y="3405092"/>
              <a:ext cx="11239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ENTER</a:t>
              </a:r>
            </a:p>
            <a:p>
              <a:r>
                <a:rPr lang="en-US" sz="1200" dirty="0">
                  <a:sym typeface="Wingdings 3"/>
                </a:rPr>
                <a:t>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0" name="Rounded Rectangle 60">
              <a:extLst>
                <a:ext uri="{FF2B5EF4-FFF2-40B4-BE49-F238E27FC236}">
                  <a16:creationId xmlns:a16="http://schemas.microsoft.com/office/drawing/2014/main" id="{8AFEFA02-664E-4EB5-96F7-E49ECDF7CE1A}"/>
                </a:ext>
              </a:extLst>
            </p:cNvPr>
            <p:cNvSpPr/>
            <p:nvPr/>
          </p:nvSpPr>
          <p:spPr>
            <a:xfrm>
              <a:off x="226695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Z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1" name="Rounded Rectangle 61">
              <a:extLst>
                <a:ext uri="{FF2B5EF4-FFF2-40B4-BE49-F238E27FC236}">
                  <a16:creationId xmlns:a16="http://schemas.microsoft.com/office/drawing/2014/main" id="{9F3D96C1-D38A-4F68-A4D4-F910F260D2EE}"/>
                </a:ext>
              </a:extLst>
            </p:cNvPr>
            <p:cNvSpPr/>
            <p:nvPr/>
          </p:nvSpPr>
          <p:spPr>
            <a:xfrm>
              <a:off x="271462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X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2" name="Rounded Rectangle 62">
              <a:extLst>
                <a:ext uri="{FF2B5EF4-FFF2-40B4-BE49-F238E27FC236}">
                  <a16:creationId xmlns:a16="http://schemas.microsoft.com/office/drawing/2014/main" id="{BE42A34B-2AAF-4FF8-AEBA-8236CB13030C}"/>
                </a:ext>
              </a:extLst>
            </p:cNvPr>
            <p:cNvSpPr/>
            <p:nvPr/>
          </p:nvSpPr>
          <p:spPr>
            <a:xfrm>
              <a:off x="31623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3" name="Rounded Rectangle 63">
              <a:extLst>
                <a:ext uri="{FF2B5EF4-FFF2-40B4-BE49-F238E27FC236}">
                  <a16:creationId xmlns:a16="http://schemas.microsoft.com/office/drawing/2014/main" id="{9D69EC74-E150-49CA-AB6D-21E20407F87D}"/>
                </a:ext>
              </a:extLst>
            </p:cNvPr>
            <p:cNvSpPr/>
            <p:nvPr/>
          </p:nvSpPr>
          <p:spPr>
            <a:xfrm>
              <a:off x="360997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V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4" name="Rounded Rectangle 64">
              <a:extLst>
                <a:ext uri="{FF2B5EF4-FFF2-40B4-BE49-F238E27FC236}">
                  <a16:creationId xmlns:a16="http://schemas.microsoft.com/office/drawing/2014/main" id="{EB80C4D6-63F5-4CBE-8158-136625D77A9B}"/>
                </a:ext>
              </a:extLst>
            </p:cNvPr>
            <p:cNvSpPr/>
            <p:nvPr/>
          </p:nvSpPr>
          <p:spPr>
            <a:xfrm>
              <a:off x="405765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B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5" name="Rounded Rectangle 65">
              <a:extLst>
                <a:ext uri="{FF2B5EF4-FFF2-40B4-BE49-F238E27FC236}">
                  <a16:creationId xmlns:a16="http://schemas.microsoft.com/office/drawing/2014/main" id="{9CA5BB93-284A-4D35-9086-88B89DE879B1}"/>
                </a:ext>
              </a:extLst>
            </p:cNvPr>
            <p:cNvSpPr/>
            <p:nvPr/>
          </p:nvSpPr>
          <p:spPr>
            <a:xfrm>
              <a:off x="450532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N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6" name="Rounded Rectangle 66">
              <a:extLst>
                <a:ext uri="{FF2B5EF4-FFF2-40B4-BE49-F238E27FC236}">
                  <a16:creationId xmlns:a16="http://schemas.microsoft.com/office/drawing/2014/main" id="{5B6FC251-BD15-4001-8B0B-C2CE8BC7EA90}"/>
                </a:ext>
              </a:extLst>
            </p:cNvPr>
            <p:cNvSpPr/>
            <p:nvPr/>
          </p:nvSpPr>
          <p:spPr>
            <a:xfrm>
              <a:off x="49530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M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7" name="Rounded Rectangle 67">
              <a:extLst>
                <a:ext uri="{FF2B5EF4-FFF2-40B4-BE49-F238E27FC236}">
                  <a16:creationId xmlns:a16="http://schemas.microsoft.com/office/drawing/2014/main" id="{6F18DEBE-2CA0-4107-8EF5-99E43F5713E4}"/>
                </a:ext>
              </a:extLst>
            </p:cNvPr>
            <p:cNvSpPr/>
            <p:nvPr/>
          </p:nvSpPr>
          <p:spPr>
            <a:xfrm>
              <a:off x="5400676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&lt;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8" name="TextBox 68">
              <a:extLst>
                <a:ext uri="{FF2B5EF4-FFF2-40B4-BE49-F238E27FC236}">
                  <a16:creationId xmlns:a16="http://schemas.microsoft.com/office/drawing/2014/main" id="{C3773ADF-8A81-48F6-A474-D918B3536CE8}"/>
                </a:ext>
              </a:extLst>
            </p:cNvPr>
            <p:cNvSpPr txBox="1"/>
            <p:nvPr/>
          </p:nvSpPr>
          <p:spPr>
            <a:xfrm>
              <a:off x="5534025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229" name="Rounded Rectangle 69">
              <a:extLst>
                <a:ext uri="{FF2B5EF4-FFF2-40B4-BE49-F238E27FC236}">
                  <a16:creationId xmlns:a16="http://schemas.microsoft.com/office/drawing/2014/main" id="{276BB290-D53D-4E19-80F1-83C0B13A230C}"/>
                </a:ext>
              </a:extLst>
            </p:cNvPr>
            <p:cNvSpPr/>
            <p:nvPr/>
          </p:nvSpPr>
          <p:spPr>
            <a:xfrm>
              <a:off x="5848351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&gt;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0" name="TextBox 70">
              <a:extLst>
                <a:ext uri="{FF2B5EF4-FFF2-40B4-BE49-F238E27FC236}">
                  <a16:creationId xmlns:a16="http://schemas.microsoft.com/office/drawing/2014/main" id="{452F4D9D-76CA-4B5F-A5A8-E8CD3D2C246A}"/>
                </a:ext>
              </a:extLst>
            </p:cNvPr>
            <p:cNvSpPr txBox="1"/>
            <p:nvPr/>
          </p:nvSpPr>
          <p:spPr>
            <a:xfrm>
              <a:off x="5981700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</a:t>
              </a:r>
            </a:p>
          </p:txBody>
        </p:sp>
        <p:sp>
          <p:nvSpPr>
            <p:cNvPr id="231" name="Rounded Rectangle 71">
              <a:extLst>
                <a:ext uri="{FF2B5EF4-FFF2-40B4-BE49-F238E27FC236}">
                  <a16:creationId xmlns:a16="http://schemas.microsoft.com/office/drawing/2014/main" id="{711ABEA6-97C4-4B34-AE7E-D70BD7EE8083}"/>
                </a:ext>
              </a:extLst>
            </p:cNvPr>
            <p:cNvSpPr/>
            <p:nvPr/>
          </p:nvSpPr>
          <p:spPr>
            <a:xfrm>
              <a:off x="6286501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?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2" name="TextBox 72">
              <a:extLst>
                <a:ext uri="{FF2B5EF4-FFF2-40B4-BE49-F238E27FC236}">
                  <a16:creationId xmlns:a16="http://schemas.microsoft.com/office/drawing/2014/main" id="{8486FEC3-E8A4-4690-8328-5D6A38756A73}"/>
                </a:ext>
              </a:extLst>
            </p:cNvPr>
            <p:cNvSpPr txBox="1"/>
            <p:nvPr/>
          </p:nvSpPr>
          <p:spPr>
            <a:xfrm>
              <a:off x="6419850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/</a:t>
              </a:r>
            </a:p>
          </p:txBody>
        </p:sp>
        <p:sp>
          <p:nvSpPr>
            <p:cNvPr id="233" name="Rounded Rectangle 73">
              <a:extLst>
                <a:ext uri="{FF2B5EF4-FFF2-40B4-BE49-F238E27FC236}">
                  <a16:creationId xmlns:a16="http://schemas.microsoft.com/office/drawing/2014/main" id="{DC7726F3-DD96-4C4B-BEBC-E960251B27AD}"/>
                </a:ext>
              </a:extLst>
            </p:cNvPr>
            <p:cNvSpPr/>
            <p:nvPr/>
          </p:nvSpPr>
          <p:spPr>
            <a:xfrm>
              <a:off x="67437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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4" name="Rounded Rectangle 74">
              <a:extLst>
                <a:ext uri="{FF2B5EF4-FFF2-40B4-BE49-F238E27FC236}">
                  <a16:creationId xmlns:a16="http://schemas.microsoft.com/office/drawing/2014/main" id="{E12F33FE-C690-4E38-BC53-BA04F296CD5B}"/>
                </a:ext>
              </a:extLst>
            </p:cNvPr>
            <p:cNvSpPr/>
            <p:nvPr/>
          </p:nvSpPr>
          <p:spPr>
            <a:xfrm>
              <a:off x="7200901" y="43099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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5" name="Rounded Rectangle 75">
              <a:extLst>
                <a:ext uri="{FF2B5EF4-FFF2-40B4-BE49-F238E27FC236}">
                  <a16:creationId xmlns:a16="http://schemas.microsoft.com/office/drawing/2014/main" id="{5BEAAD5A-8C32-4566-89C7-4DABA9CE9F8D}"/>
                </a:ext>
              </a:extLst>
            </p:cNvPr>
            <p:cNvSpPr/>
            <p:nvPr/>
          </p:nvSpPr>
          <p:spPr>
            <a:xfrm>
              <a:off x="6305551" y="43194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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6" name="Rounded Rectangle 76">
              <a:extLst>
                <a:ext uri="{FF2B5EF4-FFF2-40B4-BE49-F238E27FC236}">
                  <a16:creationId xmlns:a16="http://schemas.microsoft.com/office/drawing/2014/main" id="{85F25EE3-EAC3-48B8-BB27-00CD75A0306E}"/>
                </a:ext>
              </a:extLst>
            </p:cNvPr>
            <p:cNvSpPr/>
            <p:nvPr/>
          </p:nvSpPr>
          <p:spPr>
            <a:xfrm>
              <a:off x="6753226" y="43194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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7" name="Rounded Rectangle 77">
              <a:extLst>
                <a:ext uri="{FF2B5EF4-FFF2-40B4-BE49-F238E27FC236}">
                  <a16:creationId xmlns:a16="http://schemas.microsoft.com/office/drawing/2014/main" id="{36937DAA-D1D0-480D-9F69-409BAED2A759}"/>
                </a:ext>
              </a:extLst>
            </p:cNvPr>
            <p:cNvSpPr/>
            <p:nvPr/>
          </p:nvSpPr>
          <p:spPr>
            <a:xfrm>
              <a:off x="7639051" y="4309967"/>
              <a:ext cx="45719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Fn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8" name="Rounded Rectangle 78">
              <a:extLst>
                <a:ext uri="{FF2B5EF4-FFF2-40B4-BE49-F238E27FC236}">
                  <a16:creationId xmlns:a16="http://schemas.microsoft.com/office/drawing/2014/main" id="{DCB516FD-0508-41E2-AE68-72C5D147FF47}"/>
                </a:ext>
              </a:extLst>
            </p:cNvPr>
            <p:cNvSpPr/>
            <p:nvPr/>
          </p:nvSpPr>
          <p:spPr>
            <a:xfrm>
              <a:off x="7191375" y="3862292"/>
              <a:ext cx="895350" cy="404908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Shift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9" name="Rounded Rectangle 79">
              <a:extLst>
                <a:ext uri="{FF2B5EF4-FFF2-40B4-BE49-F238E27FC236}">
                  <a16:creationId xmlns:a16="http://schemas.microsoft.com/office/drawing/2014/main" id="{48050A89-85F5-4735-9B85-FC57FEE7A478}"/>
                </a:ext>
              </a:extLst>
            </p:cNvPr>
            <p:cNvSpPr/>
            <p:nvPr/>
          </p:nvSpPr>
          <p:spPr>
            <a:xfrm>
              <a:off x="2028827" y="4309967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Alt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0" name="Rounded Rectangle 80">
              <a:extLst>
                <a:ext uri="{FF2B5EF4-FFF2-40B4-BE49-F238E27FC236}">
                  <a16:creationId xmlns:a16="http://schemas.microsoft.com/office/drawing/2014/main" id="{F65F1E7F-844B-4CAC-8517-576D068D1B9A}"/>
                </a:ext>
              </a:extLst>
            </p:cNvPr>
            <p:cNvSpPr/>
            <p:nvPr/>
          </p:nvSpPr>
          <p:spPr>
            <a:xfrm>
              <a:off x="1576410" y="4309967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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1" name="Rounded Rectangle 81">
              <a:extLst>
                <a:ext uri="{FF2B5EF4-FFF2-40B4-BE49-F238E27FC236}">
                  <a16:creationId xmlns:a16="http://schemas.microsoft.com/office/drawing/2014/main" id="{7017F888-7A59-4AE6-8F8D-C90443F90668}"/>
                </a:ext>
              </a:extLst>
            </p:cNvPr>
            <p:cNvSpPr/>
            <p:nvPr/>
          </p:nvSpPr>
          <p:spPr>
            <a:xfrm>
              <a:off x="2486026" y="4319492"/>
              <a:ext cx="2200273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2" name="Rounded Rectangle 82">
              <a:extLst>
                <a:ext uri="{FF2B5EF4-FFF2-40B4-BE49-F238E27FC236}">
                  <a16:creationId xmlns:a16="http://schemas.microsoft.com/office/drawing/2014/main" id="{0E4D5E50-AF6E-456F-A83C-29BB7F4709BF}"/>
                </a:ext>
              </a:extLst>
            </p:cNvPr>
            <p:cNvSpPr/>
            <p:nvPr/>
          </p:nvSpPr>
          <p:spPr>
            <a:xfrm>
              <a:off x="4714877" y="4319492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Alt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3" name="Rounded Rectangle 83">
              <a:extLst>
                <a:ext uri="{FF2B5EF4-FFF2-40B4-BE49-F238E27FC236}">
                  <a16:creationId xmlns:a16="http://schemas.microsoft.com/office/drawing/2014/main" id="{FE799985-AFBB-4D19-A44B-F7BB6D3013A7}"/>
                </a:ext>
              </a:extLst>
            </p:cNvPr>
            <p:cNvSpPr/>
            <p:nvPr/>
          </p:nvSpPr>
          <p:spPr>
            <a:xfrm>
              <a:off x="5181602" y="4319492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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4" name="Rounded Rectangle 84">
              <a:extLst>
                <a:ext uri="{FF2B5EF4-FFF2-40B4-BE49-F238E27FC236}">
                  <a16:creationId xmlns:a16="http://schemas.microsoft.com/office/drawing/2014/main" id="{B86F987A-B157-48FD-8F4F-6C32795BF1CA}"/>
                </a:ext>
              </a:extLst>
            </p:cNvPr>
            <p:cNvSpPr/>
            <p:nvPr/>
          </p:nvSpPr>
          <p:spPr>
            <a:xfrm>
              <a:off x="5629276" y="431949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Ctrl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5" name="Isosceles Triangle 85">
              <a:extLst>
                <a:ext uri="{FF2B5EF4-FFF2-40B4-BE49-F238E27FC236}">
                  <a16:creationId xmlns:a16="http://schemas.microsoft.com/office/drawing/2014/main" id="{560F327C-98CC-4B3E-9CD6-DAE4091876AB}"/>
                </a:ext>
              </a:extLst>
            </p:cNvPr>
            <p:cNvSpPr/>
            <p:nvPr/>
          </p:nvSpPr>
          <p:spPr>
            <a:xfrm flipV="1">
              <a:off x="2018362" y="2235732"/>
              <a:ext cx="76200" cy="45719"/>
            </a:xfrm>
            <a:prstGeom prst="triangle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6" name="TextBox 86">
              <a:extLst>
                <a:ext uri="{FF2B5EF4-FFF2-40B4-BE49-F238E27FC236}">
                  <a16:creationId xmlns:a16="http://schemas.microsoft.com/office/drawing/2014/main" id="{EE5895AA-48A7-4F0B-AB09-EDC983D0E375}"/>
                </a:ext>
              </a:extLst>
            </p:cNvPr>
            <p:cNvSpPr txBox="1"/>
            <p:nvPr/>
          </p:nvSpPr>
          <p:spPr>
            <a:xfrm>
              <a:off x="1602554" y="2142993"/>
              <a:ext cx="43473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FFFFFF"/>
                  </a:solidFill>
                </a:rPr>
                <a:t>Tools</a:t>
              </a:r>
            </a:p>
          </p:txBody>
        </p:sp>
        <p:sp>
          <p:nvSpPr>
            <p:cNvPr id="247" name="Isosceles Triangle 87">
              <a:extLst>
                <a:ext uri="{FF2B5EF4-FFF2-40B4-BE49-F238E27FC236}">
                  <a16:creationId xmlns:a16="http://schemas.microsoft.com/office/drawing/2014/main" id="{1E1E0397-3AB4-41AB-BB0F-28E504D47A5A}"/>
                </a:ext>
              </a:extLst>
            </p:cNvPr>
            <p:cNvSpPr/>
            <p:nvPr/>
          </p:nvSpPr>
          <p:spPr>
            <a:xfrm flipV="1">
              <a:off x="2647012" y="2235732"/>
              <a:ext cx="76200" cy="45719"/>
            </a:xfrm>
            <a:prstGeom prst="triangle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8" name="TextBox 88">
              <a:extLst>
                <a:ext uri="{FF2B5EF4-FFF2-40B4-BE49-F238E27FC236}">
                  <a16:creationId xmlns:a16="http://schemas.microsoft.com/office/drawing/2014/main" id="{1162E926-A0EE-4E47-A53C-5DBA9AA8A856}"/>
                </a:ext>
              </a:extLst>
            </p:cNvPr>
            <p:cNvSpPr txBox="1"/>
            <p:nvPr/>
          </p:nvSpPr>
          <p:spPr>
            <a:xfrm>
              <a:off x="2351430" y="2142993"/>
              <a:ext cx="3145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FFFFFF"/>
                  </a:solidFill>
                </a:rPr>
                <a:t>EN</a:t>
              </a:r>
            </a:p>
          </p:txBody>
        </p:sp>
        <p:sp>
          <p:nvSpPr>
            <p:cNvPr id="249" name="Oval 89">
              <a:extLst>
                <a:ext uri="{FF2B5EF4-FFF2-40B4-BE49-F238E27FC236}">
                  <a16:creationId xmlns:a16="http://schemas.microsoft.com/office/drawing/2014/main" id="{43E3AB41-B253-4DB3-B772-1AE2DC5ACD49}"/>
                </a:ext>
              </a:extLst>
            </p:cNvPr>
            <p:cNvSpPr/>
            <p:nvPr/>
          </p:nvSpPr>
          <p:spPr>
            <a:xfrm>
              <a:off x="976172" y="2165748"/>
              <a:ext cx="155699" cy="158422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0" name="Oval 90">
              <a:extLst>
                <a:ext uri="{FF2B5EF4-FFF2-40B4-BE49-F238E27FC236}">
                  <a16:creationId xmlns:a16="http://schemas.microsoft.com/office/drawing/2014/main" id="{428081A8-A837-4AEB-8353-62751390BE9C}"/>
                </a:ext>
              </a:extLst>
            </p:cNvPr>
            <p:cNvSpPr/>
            <p:nvPr/>
          </p:nvSpPr>
          <p:spPr>
            <a:xfrm>
              <a:off x="1309547" y="2165748"/>
              <a:ext cx="155699" cy="158422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730824F-ABD2-4337-B7FB-2C8A75F4F48A}"/>
              </a:ext>
            </a:extLst>
          </p:cNvPr>
          <p:cNvSpPr txBox="1"/>
          <p:nvPr/>
        </p:nvSpPr>
        <p:spPr>
          <a:xfrm>
            <a:off x="5600700" y="2096923"/>
            <a:ext cx="5687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有波浪提示的时候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表示代码编写规范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,…</a:t>
            </a:r>
            <a:b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用快捷键格式化格式即可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B27915-71B4-4EDE-8820-2A576C21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0" y="474910"/>
            <a:ext cx="4962504" cy="24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35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Keyboard">
            <a:extLst>
              <a:ext uri="{FF2B5EF4-FFF2-40B4-BE49-F238E27FC236}">
                <a16:creationId xmlns:a16="http://schemas.microsoft.com/office/drawing/2014/main" id="{AAC8861E-E006-44D2-ABAF-8DB6C11145D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400300" y="3985653"/>
            <a:ext cx="7391400" cy="2728911"/>
            <a:chOff x="809625" y="2119313"/>
            <a:chExt cx="7391400" cy="2728911"/>
          </a:xfrm>
        </p:grpSpPr>
        <p:sp>
          <p:nvSpPr>
            <p:cNvPr id="162" name="Rounded Rectangle 2">
              <a:extLst>
                <a:ext uri="{FF2B5EF4-FFF2-40B4-BE49-F238E27FC236}">
                  <a16:creationId xmlns:a16="http://schemas.microsoft.com/office/drawing/2014/main" id="{B5115488-B51B-4CDD-91D7-3CEBCE6ECBFD}"/>
                </a:ext>
              </a:extLst>
            </p:cNvPr>
            <p:cNvSpPr/>
            <p:nvPr/>
          </p:nvSpPr>
          <p:spPr>
            <a:xfrm>
              <a:off x="809625" y="2119313"/>
              <a:ext cx="7391400" cy="2728911"/>
            </a:xfrm>
            <a:prstGeom prst="roundRect">
              <a:avLst>
                <a:gd name="adj" fmla="val 2051"/>
              </a:avLst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latin typeface="Segoe UI"/>
              </a:endParaRPr>
            </a:p>
          </p:txBody>
        </p:sp>
        <p:grpSp>
          <p:nvGrpSpPr>
            <p:cNvPr id="163" name="Group 3">
              <a:extLst>
                <a:ext uri="{FF2B5EF4-FFF2-40B4-BE49-F238E27FC236}">
                  <a16:creationId xmlns:a16="http://schemas.microsoft.com/office/drawing/2014/main" id="{B9019534-2C10-444C-B5A7-44D0A1E3A06D}"/>
                </a:ext>
              </a:extLst>
            </p:cNvPr>
            <p:cNvGrpSpPr/>
            <p:nvPr/>
          </p:nvGrpSpPr>
          <p:grpSpPr>
            <a:xfrm>
              <a:off x="7943202" y="2212094"/>
              <a:ext cx="61736" cy="61736"/>
              <a:chOff x="7879702" y="2193044"/>
              <a:chExt cx="61736" cy="61736"/>
            </a:xfrm>
          </p:grpSpPr>
          <p:cxnSp>
            <p:nvCxnSpPr>
              <p:cNvPr id="265" name="Straight Connector 105">
                <a:extLst>
                  <a:ext uri="{FF2B5EF4-FFF2-40B4-BE49-F238E27FC236}">
                    <a16:creationId xmlns:a16="http://schemas.microsoft.com/office/drawing/2014/main" id="{962D24D6-B66E-4BAF-A90C-0C3377FC41D2}"/>
                  </a:ext>
                </a:extLst>
              </p:cNvPr>
              <p:cNvCxnSpPr/>
              <p:nvPr/>
            </p:nvCxnSpPr>
            <p:spPr>
              <a:xfrm rot="5400000" flipV="1">
                <a:off x="7879702" y="2193044"/>
                <a:ext cx="61736" cy="61736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66" name="Straight Connector 106">
                <a:extLst>
                  <a:ext uri="{FF2B5EF4-FFF2-40B4-BE49-F238E27FC236}">
                    <a16:creationId xmlns:a16="http://schemas.microsoft.com/office/drawing/2014/main" id="{A9876C84-465F-42FA-8ED7-CBDA17BA1664}"/>
                  </a:ext>
                </a:extLst>
              </p:cNvPr>
              <p:cNvCxnSpPr/>
              <p:nvPr/>
            </p:nvCxnSpPr>
            <p:spPr>
              <a:xfrm rot="5400000">
                <a:off x="7879702" y="2193044"/>
                <a:ext cx="61736" cy="61736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  <p:sp>
          <p:nvSpPr>
            <p:cNvPr id="164" name="Rounded Rectangle 4">
              <a:extLst>
                <a:ext uri="{FF2B5EF4-FFF2-40B4-BE49-F238E27FC236}">
                  <a16:creationId xmlns:a16="http://schemas.microsoft.com/office/drawing/2014/main" id="{4222DFBC-A5A4-4E55-9198-19883E9E859D}"/>
                </a:ext>
              </a:extLst>
            </p:cNvPr>
            <p:cNvSpPr/>
            <p:nvPr/>
          </p:nvSpPr>
          <p:spPr>
            <a:xfrm>
              <a:off x="914401" y="247164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Esc</a:t>
              </a:r>
            </a:p>
            <a:p>
              <a:endParaRPr lang="en-US" sz="9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ounded Rectangle 5">
              <a:extLst>
                <a:ext uri="{FF2B5EF4-FFF2-40B4-BE49-F238E27FC236}">
                  <a16:creationId xmlns:a16="http://schemas.microsoft.com/office/drawing/2014/main" id="{E5E136C8-512A-41A9-9C0F-23F1A5E0BE8B}"/>
                </a:ext>
              </a:extLst>
            </p:cNvPr>
            <p:cNvSpPr/>
            <p:nvPr/>
          </p:nvSpPr>
          <p:spPr>
            <a:xfrm>
              <a:off x="914401" y="2938367"/>
              <a:ext cx="84772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Tab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6" name="Rounded Rectangle 6">
              <a:extLst>
                <a:ext uri="{FF2B5EF4-FFF2-40B4-BE49-F238E27FC236}">
                  <a16:creationId xmlns:a16="http://schemas.microsoft.com/office/drawing/2014/main" id="{D84DE82A-5E45-48A2-9DCF-E08B275E27F9}"/>
                </a:ext>
              </a:extLst>
            </p:cNvPr>
            <p:cNvSpPr/>
            <p:nvPr/>
          </p:nvSpPr>
          <p:spPr>
            <a:xfrm>
              <a:off x="904875" y="3405092"/>
              <a:ext cx="10858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Caps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7" name="Rounded Rectangle 7">
              <a:extLst>
                <a:ext uri="{FF2B5EF4-FFF2-40B4-BE49-F238E27FC236}">
                  <a16:creationId xmlns:a16="http://schemas.microsoft.com/office/drawing/2014/main" id="{0861E2F0-FCED-4920-B8DE-C6171DAF8DB7}"/>
                </a:ext>
              </a:extLst>
            </p:cNvPr>
            <p:cNvSpPr/>
            <p:nvPr/>
          </p:nvSpPr>
          <p:spPr>
            <a:xfrm>
              <a:off x="914400" y="3862292"/>
              <a:ext cx="1304925" cy="404908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Shift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68" name="Rounded Rectangle 8">
              <a:extLst>
                <a:ext uri="{FF2B5EF4-FFF2-40B4-BE49-F238E27FC236}">
                  <a16:creationId xmlns:a16="http://schemas.microsoft.com/office/drawing/2014/main" id="{EF7C7F2A-31B1-4B69-B04C-F2F27F2C7A4B}"/>
                </a:ext>
              </a:extLst>
            </p:cNvPr>
            <p:cNvSpPr/>
            <p:nvPr/>
          </p:nvSpPr>
          <p:spPr>
            <a:xfrm>
              <a:off x="914401" y="431949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Ctrl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grpSp>
          <p:nvGrpSpPr>
            <p:cNvPr id="169" name="Group 9">
              <a:extLst>
                <a:ext uri="{FF2B5EF4-FFF2-40B4-BE49-F238E27FC236}">
                  <a16:creationId xmlns:a16="http://schemas.microsoft.com/office/drawing/2014/main" id="{7A3B0C8C-32B6-43E2-B3C8-C174726B896F}"/>
                </a:ext>
              </a:extLst>
            </p:cNvPr>
            <p:cNvGrpSpPr/>
            <p:nvPr/>
          </p:nvGrpSpPr>
          <p:grpSpPr>
            <a:xfrm>
              <a:off x="1590676" y="2471642"/>
              <a:ext cx="409574" cy="478965"/>
              <a:chOff x="1590676" y="2471642"/>
              <a:chExt cx="409574" cy="478965"/>
            </a:xfrm>
          </p:grpSpPr>
          <p:sp>
            <p:nvSpPr>
              <p:cNvPr id="263" name="Rounded Rectangle 103">
                <a:extLst>
                  <a:ext uri="{FF2B5EF4-FFF2-40B4-BE49-F238E27FC236}">
                    <a16:creationId xmlns:a16="http://schemas.microsoft.com/office/drawing/2014/main" id="{A5D9B3B7-F070-4D72-B6C4-DB60EB48C306}"/>
                  </a:ext>
                </a:extLst>
              </p:cNvPr>
              <p:cNvSpPr/>
              <p:nvPr/>
            </p:nvSpPr>
            <p:spPr>
              <a:xfrm>
                <a:off x="159067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~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4" name="TextBox 104">
                <a:extLst>
                  <a:ext uri="{FF2B5EF4-FFF2-40B4-BE49-F238E27FC236}">
                    <a16:creationId xmlns:a16="http://schemas.microsoft.com/office/drawing/2014/main" id="{3CE0ABE0-3348-43F3-9A62-5D81E2765FC5}"/>
                  </a:ext>
                </a:extLst>
              </p:cNvPr>
              <p:cNvSpPr txBox="1"/>
              <p:nvPr/>
            </p:nvSpPr>
            <p:spPr>
              <a:xfrm>
                <a:off x="172402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`</a:t>
                </a:r>
              </a:p>
            </p:txBody>
          </p:sp>
        </p:grpSp>
        <p:grpSp>
          <p:nvGrpSpPr>
            <p:cNvPr id="170" name="Group 10">
              <a:extLst>
                <a:ext uri="{FF2B5EF4-FFF2-40B4-BE49-F238E27FC236}">
                  <a16:creationId xmlns:a16="http://schemas.microsoft.com/office/drawing/2014/main" id="{28BBAA55-5713-4B91-8F6D-7EBCA14BB6D9}"/>
                </a:ext>
              </a:extLst>
            </p:cNvPr>
            <p:cNvGrpSpPr/>
            <p:nvPr/>
          </p:nvGrpSpPr>
          <p:grpSpPr>
            <a:xfrm>
              <a:off x="2038351" y="2471642"/>
              <a:ext cx="409574" cy="478965"/>
              <a:chOff x="2038351" y="2471642"/>
              <a:chExt cx="409574" cy="478965"/>
            </a:xfrm>
          </p:grpSpPr>
          <p:sp>
            <p:nvSpPr>
              <p:cNvPr id="261" name="Rounded Rectangle 101">
                <a:extLst>
                  <a:ext uri="{FF2B5EF4-FFF2-40B4-BE49-F238E27FC236}">
                    <a16:creationId xmlns:a16="http://schemas.microsoft.com/office/drawing/2014/main" id="{F64D9571-4E18-413D-965E-9896CD256418}"/>
                  </a:ext>
                </a:extLst>
              </p:cNvPr>
              <p:cNvSpPr/>
              <p:nvPr/>
            </p:nvSpPr>
            <p:spPr>
              <a:xfrm>
                <a:off x="20383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!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2" name="TextBox 102">
                <a:extLst>
                  <a:ext uri="{FF2B5EF4-FFF2-40B4-BE49-F238E27FC236}">
                    <a16:creationId xmlns:a16="http://schemas.microsoft.com/office/drawing/2014/main" id="{66F33A26-089C-4F09-A8F8-A26C9FEE042B}"/>
                  </a:ext>
                </a:extLst>
              </p:cNvPr>
              <p:cNvSpPr txBox="1"/>
              <p:nvPr/>
            </p:nvSpPr>
            <p:spPr>
              <a:xfrm>
                <a:off x="21717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171" name="Group 11">
              <a:extLst>
                <a:ext uri="{FF2B5EF4-FFF2-40B4-BE49-F238E27FC236}">
                  <a16:creationId xmlns:a16="http://schemas.microsoft.com/office/drawing/2014/main" id="{DFD766E3-354B-4EC7-9ECE-1675BA39C0EA}"/>
                </a:ext>
              </a:extLst>
            </p:cNvPr>
            <p:cNvGrpSpPr/>
            <p:nvPr/>
          </p:nvGrpSpPr>
          <p:grpSpPr>
            <a:xfrm>
              <a:off x="2476501" y="2471642"/>
              <a:ext cx="409574" cy="478965"/>
              <a:chOff x="2476501" y="2471642"/>
              <a:chExt cx="409574" cy="478965"/>
            </a:xfrm>
          </p:grpSpPr>
          <p:sp>
            <p:nvSpPr>
              <p:cNvPr id="259" name="Rounded Rectangle 99">
                <a:extLst>
                  <a:ext uri="{FF2B5EF4-FFF2-40B4-BE49-F238E27FC236}">
                    <a16:creationId xmlns:a16="http://schemas.microsoft.com/office/drawing/2014/main" id="{47997D5F-7920-4DC9-8596-D3252DABCD7A}"/>
                  </a:ext>
                </a:extLst>
              </p:cNvPr>
              <p:cNvSpPr/>
              <p:nvPr/>
            </p:nvSpPr>
            <p:spPr>
              <a:xfrm>
                <a:off x="247650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@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60" name="TextBox 100">
                <a:extLst>
                  <a:ext uri="{FF2B5EF4-FFF2-40B4-BE49-F238E27FC236}">
                    <a16:creationId xmlns:a16="http://schemas.microsoft.com/office/drawing/2014/main" id="{9D3116DC-4CAD-497E-B2FD-7617C6B7EDF6}"/>
                  </a:ext>
                </a:extLst>
              </p:cNvPr>
              <p:cNvSpPr txBox="1"/>
              <p:nvPr/>
            </p:nvSpPr>
            <p:spPr>
              <a:xfrm>
                <a:off x="260985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72" name="Group 12">
              <a:extLst>
                <a:ext uri="{FF2B5EF4-FFF2-40B4-BE49-F238E27FC236}">
                  <a16:creationId xmlns:a16="http://schemas.microsoft.com/office/drawing/2014/main" id="{4651F859-A7AA-478C-9263-16537507D7CA}"/>
                </a:ext>
              </a:extLst>
            </p:cNvPr>
            <p:cNvGrpSpPr/>
            <p:nvPr/>
          </p:nvGrpSpPr>
          <p:grpSpPr>
            <a:xfrm>
              <a:off x="2924176" y="2471642"/>
              <a:ext cx="409574" cy="478965"/>
              <a:chOff x="2924176" y="2471642"/>
              <a:chExt cx="409574" cy="478965"/>
            </a:xfrm>
          </p:grpSpPr>
          <p:sp>
            <p:nvSpPr>
              <p:cNvPr id="257" name="Rounded Rectangle 97">
                <a:extLst>
                  <a:ext uri="{FF2B5EF4-FFF2-40B4-BE49-F238E27FC236}">
                    <a16:creationId xmlns:a16="http://schemas.microsoft.com/office/drawing/2014/main" id="{310BF0D4-25FA-4494-89C0-C1A451623003}"/>
                  </a:ext>
                </a:extLst>
              </p:cNvPr>
              <p:cNvSpPr/>
              <p:nvPr/>
            </p:nvSpPr>
            <p:spPr>
              <a:xfrm>
                <a:off x="292417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#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8" name="TextBox 98">
                <a:extLst>
                  <a:ext uri="{FF2B5EF4-FFF2-40B4-BE49-F238E27FC236}">
                    <a16:creationId xmlns:a16="http://schemas.microsoft.com/office/drawing/2014/main" id="{D37DEB9D-1756-4B1D-A84D-83F3FF3C002D}"/>
                  </a:ext>
                </a:extLst>
              </p:cNvPr>
              <p:cNvSpPr txBox="1"/>
              <p:nvPr/>
            </p:nvSpPr>
            <p:spPr>
              <a:xfrm>
                <a:off x="305752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grpSp>
          <p:nvGrpSpPr>
            <p:cNvPr id="173" name="Group 13">
              <a:extLst>
                <a:ext uri="{FF2B5EF4-FFF2-40B4-BE49-F238E27FC236}">
                  <a16:creationId xmlns:a16="http://schemas.microsoft.com/office/drawing/2014/main" id="{D9866821-7086-4E24-922E-258373156238}"/>
                </a:ext>
              </a:extLst>
            </p:cNvPr>
            <p:cNvGrpSpPr/>
            <p:nvPr/>
          </p:nvGrpSpPr>
          <p:grpSpPr>
            <a:xfrm>
              <a:off x="3371851" y="2471642"/>
              <a:ext cx="409574" cy="478965"/>
              <a:chOff x="3371851" y="2471642"/>
              <a:chExt cx="409574" cy="478965"/>
            </a:xfrm>
          </p:grpSpPr>
          <p:sp>
            <p:nvSpPr>
              <p:cNvPr id="255" name="Rounded Rectangle 95">
                <a:extLst>
                  <a:ext uri="{FF2B5EF4-FFF2-40B4-BE49-F238E27FC236}">
                    <a16:creationId xmlns:a16="http://schemas.microsoft.com/office/drawing/2014/main" id="{928DBC2C-9776-4414-85D7-99F66C20E1FE}"/>
                  </a:ext>
                </a:extLst>
              </p:cNvPr>
              <p:cNvSpPr/>
              <p:nvPr/>
            </p:nvSpPr>
            <p:spPr>
              <a:xfrm>
                <a:off x="33718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$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6" name="TextBox 96">
                <a:extLst>
                  <a:ext uri="{FF2B5EF4-FFF2-40B4-BE49-F238E27FC236}">
                    <a16:creationId xmlns:a16="http://schemas.microsoft.com/office/drawing/2014/main" id="{5C53480B-7569-41E0-BAB5-26DC4BAC98C0}"/>
                  </a:ext>
                </a:extLst>
              </p:cNvPr>
              <p:cNvSpPr txBox="1"/>
              <p:nvPr/>
            </p:nvSpPr>
            <p:spPr>
              <a:xfrm>
                <a:off x="35052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grpSp>
          <p:nvGrpSpPr>
            <p:cNvPr id="174" name="Group 14">
              <a:extLst>
                <a:ext uri="{FF2B5EF4-FFF2-40B4-BE49-F238E27FC236}">
                  <a16:creationId xmlns:a16="http://schemas.microsoft.com/office/drawing/2014/main" id="{260866E4-B68D-40E5-8A72-6034A3335E43}"/>
                </a:ext>
              </a:extLst>
            </p:cNvPr>
            <p:cNvGrpSpPr/>
            <p:nvPr/>
          </p:nvGrpSpPr>
          <p:grpSpPr>
            <a:xfrm>
              <a:off x="3829051" y="2471642"/>
              <a:ext cx="409574" cy="478965"/>
              <a:chOff x="3829051" y="2471642"/>
              <a:chExt cx="409574" cy="478965"/>
            </a:xfrm>
          </p:grpSpPr>
          <p:sp>
            <p:nvSpPr>
              <p:cNvPr id="253" name="Rounded Rectangle 93">
                <a:extLst>
                  <a:ext uri="{FF2B5EF4-FFF2-40B4-BE49-F238E27FC236}">
                    <a16:creationId xmlns:a16="http://schemas.microsoft.com/office/drawing/2014/main" id="{31D9CB2B-7A43-4870-95A0-4AD2E7B9B9ED}"/>
                  </a:ext>
                </a:extLst>
              </p:cNvPr>
              <p:cNvSpPr/>
              <p:nvPr/>
            </p:nvSpPr>
            <p:spPr>
              <a:xfrm>
                <a:off x="3829051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%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4" name="TextBox 94">
                <a:extLst>
                  <a:ext uri="{FF2B5EF4-FFF2-40B4-BE49-F238E27FC236}">
                    <a16:creationId xmlns:a16="http://schemas.microsoft.com/office/drawing/2014/main" id="{BB8591FE-0769-45E0-BF1D-38387AEEDE77}"/>
                  </a:ext>
                </a:extLst>
              </p:cNvPr>
              <p:cNvSpPr txBox="1"/>
              <p:nvPr/>
            </p:nvSpPr>
            <p:spPr>
              <a:xfrm>
                <a:off x="3962400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grpSp>
          <p:nvGrpSpPr>
            <p:cNvPr id="175" name="Group 15">
              <a:extLst>
                <a:ext uri="{FF2B5EF4-FFF2-40B4-BE49-F238E27FC236}">
                  <a16:creationId xmlns:a16="http://schemas.microsoft.com/office/drawing/2014/main" id="{F3AE098B-6CAF-4717-9867-CA3C81704BCF}"/>
                </a:ext>
              </a:extLst>
            </p:cNvPr>
            <p:cNvGrpSpPr/>
            <p:nvPr/>
          </p:nvGrpSpPr>
          <p:grpSpPr>
            <a:xfrm>
              <a:off x="4276726" y="2471642"/>
              <a:ext cx="409574" cy="478965"/>
              <a:chOff x="4276726" y="2471642"/>
              <a:chExt cx="409574" cy="478965"/>
            </a:xfrm>
          </p:grpSpPr>
          <p:sp>
            <p:nvSpPr>
              <p:cNvPr id="251" name="Rounded Rectangle 91">
                <a:extLst>
                  <a:ext uri="{FF2B5EF4-FFF2-40B4-BE49-F238E27FC236}">
                    <a16:creationId xmlns:a16="http://schemas.microsoft.com/office/drawing/2014/main" id="{33270FE7-8FB3-43BF-9466-0B7C201CF96C}"/>
                  </a:ext>
                </a:extLst>
              </p:cNvPr>
              <p:cNvSpPr/>
              <p:nvPr/>
            </p:nvSpPr>
            <p:spPr>
              <a:xfrm>
                <a:off x="4276726" y="2471642"/>
                <a:ext cx="409574" cy="414433"/>
              </a:xfrm>
              <a:prstGeom prst="roundRect">
                <a:avLst>
                  <a:gd name="adj" fmla="val 7680"/>
                </a:avLst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1440" tIns="48766" rIns="91440" bIns="48766" rtlCol="0" anchor="ctr"/>
              <a:lstStyle/>
              <a:p>
                <a:r>
                  <a:rPr lang="en-US" sz="1200" dirty="0">
                    <a:solidFill>
                      <a:srgbClr val="000000"/>
                    </a:solidFill>
                    <a:cs typeface="Segoe UI" pitchFamily="34" charset="0"/>
                  </a:rPr>
                  <a:t>^</a:t>
                </a:r>
              </a:p>
              <a:p>
                <a:endParaRPr lang="en-US" sz="1200" dirty="0">
                  <a:solidFill>
                    <a:srgbClr val="000000"/>
                  </a:solidFill>
                  <a:cs typeface="Segoe UI" pitchFamily="34" charset="0"/>
                </a:endParaRPr>
              </a:p>
            </p:txBody>
          </p:sp>
          <p:sp>
            <p:nvSpPr>
              <p:cNvPr id="252" name="TextBox 92">
                <a:extLst>
                  <a:ext uri="{FF2B5EF4-FFF2-40B4-BE49-F238E27FC236}">
                    <a16:creationId xmlns:a16="http://schemas.microsoft.com/office/drawing/2014/main" id="{ECA8D133-219C-428E-8AA3-462837F8334C}"/>
                  </a:ext>
                </a:extLst>
              </p:cNvPr>
              <p:cNvSpPr txBox="1"/>
              <p:nvPr/>
            </p:nvSpPr>
            <p:spPr>
              <a:xfrm>
                <a:off x="4410075" y="2581275"/>
                <a:ext cx="251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</p:grpSp>
        <p:sp>
          <p:nvSpPr>
            <p:cNvPr id="176" name="Rounded Rectangle 16">
              <a:extLst>
                <a:ext uri="{FF2B5EF4-FFF2-40B4-BE49-F238E27FC236}">
                  <a16:creationId xmlns:a16="http://schemas.microsoft.com/office/drawing/2014/main" id="{FC71BBAE-FDC3-424F-8F88-5D32733D0311}"/>
                </a:ext>
              </a:extLst>
            </p:cNvPr>
            <p:cNvSpPr/>
            <p:nvPr/>
          </p:nvSpPr>
          <p:spPr>
            <a:xfrm>
              <a:off x="471487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&amp;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77" name="TextBox 17">
              <a:extLst>
                <a:ext uri="{FF2B5EF4-FFF2-40B4-BE49-F238E27FC236}">
                  <a16:creationId xmlns:a16="http://schemas.microsoft.com/office/drawing/2014/main" id="{A9A3EEF0-F4F6-4CF8-B13D-B6BA58002F6A}"/>
                </a:ext>
              </a:extLst>
            </p:cNvPr>
            <p:cNvSpPr txBox="1"/>
            <p:nvPr/>
          </p:nvSpPr>
          <p:spPr>
            <a:xfrm>
              <a:off x="484822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78" name="Rounded Rectangle 18">
              <a:extLst>
                <a:ext uri="{FF2B5EF4-FFF2-40B4-BE49-F238E27FC236}">
                  <a16:creationId xmlns:a16="http://schemas.microsoft.com/office/drawing/2014/main" id="{994B39FF-EE72-4BA2-B148-3CE392608080}"/>
                </a:ext>
              </a:extLst>
            </p:cNvPr>
            <p:cNvSpPr/>
            <p:nvPr/>
          </p:nvSpPr>
          <p:spPr>
            <a:xfrm>
              <a:off x="5162551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*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79" name="TextBox 19">
              <a:extLst>
                <a:ext uri="{FF2B5EF4-FFF2-40B4-BE49-F238E27FC236}">
                  <a16:creationId xmlns:a16="http://schemas.microsoft.com/office/drawing/2014/main" id="{51EFFB45-B377-4190-9588-B9B52F313DF4}"/>
                </a:ext>
              </a:extLst>
            </p:cNvPr>
            <p:cNvSpPr txBox="1"/>
            <p:nvPr/>
          </p:nvSpPr>
          <p:spPr>
            <a:xfrm>
              <a:off x="5295900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80" name="Rounded Rectangle 20">
              <a:extLst>
                <a:ext uri="{FF2B5EF4-FFF2-40B4-BE49-F238E27FC236}">
                  <a16:creationId xmlns:a16="http://schemas.microsoft.com/office/drawing/2014/main" id="{43045F61-1009-444F-858C-B1F505881CA9}"/>
                </a:ext>
              </a:extLst>
            </p:cNvPr>
            <p:cNvSpPr/>
            <p:nvPr/>
          </p:nvSpPr>
          <p:spPr>
            <a:xfrm>
              <a:off x="561022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(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1" name="TextBox 21">
              <a:extLst>
                <a:ext uri="{FF2B5EF4-FFF2-40B4-BE49-F238E27FC236}">
                  <a16:creationId xmlns:a16="http://schemas.microsoft.com/office/drawing/2014/main" id="{1C3709C7-59A1-4245-8177-70D7EA471C6B}"/>
                </a:ext>
              </a:extLst>
            </p:cNvPr>
            <p:cNvSpPr txBox="1"/>
            <p:nvPr/>
          </p:nvSpPr>
          <p:spPr>
            <a:xfrm>
              <a:off x="574357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82" name="Rounded Rectangle 22">
              <a:extLst>
                <a:ext uri="{FF2B5EF4-FFF2-40B4-BE49-F238E27FC236}">
                  <a16:creationId xmlns:a16="http://schemas.microsoft.com/office/drawing/2014/main" id="{99B8B4CB-6252-4814-BA91-0D7F8962153E}"/>
                </a:ext>
              </a:extLst>
            </p:cNvPr>
            <p:cNvSpPr/>
            <p:nvPr/>
          </p:nvSpPr>
          <p:spPr>
            <a:xfrm>
              <a:off x="606742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)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3" name="TextBox 23">
              <a:extLst>
                <a:ext uri="{FF2B5EF4-FFF2-40B4-BE49-F238E27FC236}">
                  <a16:creationId xmlns:a16="http://schemas.microsoft.com/office/drawing/2014/main" id="{3B7478A7-9F4C-4A2B-8C2D-BAD239E21704}"/>
                </a:ext>
              </a:extLst>
            </p:cNvPr>
            <p:cNvSpPr txBox="1"/>
            <p:nvPr/>
          </p:nvSpPr>
          <p:spPr>
            <a:xfrm>
              <a:off x="620077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84" name="Rounded Rectangle 24">
              <a:extLst>
                <a:ext uri="{FF2B5EF4-FFF2-40B4-BE49-F238E27FC236}">
                  <a16:creationId xmlns:a16="http://schemas.microsoft.com/office/drawing/2014/main" id="{D3B13B6C-9F24-4E0D-8E01-D6F83F0509CB}"/>
                </a:ext>
              </a:extLst>
            </p:cNvPr>
            <p:cNvSpPr/>
            <p:nvPr/>
          </p:nvSpPr>
          <p:spPr>
            <a:xfrm>
              <a:off x="6515101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_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5" name="TextBox 25">
              <a:extLst>
                <a:ext uri="{FF2B5EF4-FFF2-40B4-BE49-F238E27FC236}">
                  <a16:creationId xmlns:a16="http://schemas.microsoft.com/office/drawing/2014/main" id="{B4453D7D-5AC6-4F6F-9AC7-7C3C0D4D1592}"/>
                </a:ext>
              </a:extLst>
            </p:cNvPr>
            <p:cNvSpPr txBox="1"/>
            <p:nvPr/>
          </p:nvSpPr>
          <p:spPr>
            <a:xfrm>
              <a:off x="6648450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6" name="Rounded Rectangle 26">
              <a:extLst>
                <a:ext uri="{FF2B5EF4-FFF2-40B4-BE49-F238E27FC236}">
                  <a16:creationId xmlns:a16="http://schemas.microsoft.com/office/drawing/2014/main" id="{39FDC944-E71D-4B50-AFCD-3492DF765190}"/>
                </a:ext>
              </a:extLst>
            </p:cNvPr>
            <p:cNvSpPr/>
            <p:nvPr/>
          </p:nvSpPr>
          <p:spPr>
            <a:xfrm>
              <a:off x="6962776" y="247164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+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7" name="TextBox 27">
              <a:extLst>
                <a:ext uri="{FF2B5EF4-FFF2-40B4-BE49-F238E27FC236}">
                  <a16:creationId xmlns:a16="http://schemas.microsoft.com/office/drawing/2014/main" id="{BE1CE64E-7857-4120-8469-657C14C7A027}"/>
                </a:ext>
              </a:extLst>
            </p:cNvPr>
            <p:cNvSpPr txBox="1"/>
            <p:nvPr/>
          </p:nvSpPr>
          <p:spPr>
            <a:xfrm>
              <a:off x="7096125" y="2581275"/>
              <a:ext cx="25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188" name="Rounded Rectangle 28">
              <a:extLst>
                <a:ext uri="{FF2B5EF4-FFF2-40B4-BE49-F238E27FC236}">
                  <a16:creationId xmlns:a16="http://schemas.microsoft.com/office/drawing/2014/main" id="{51FF2CB4-B420-4EF7-90D5-602BB2B35EC2}"/>
                </a:ext>
              </a:extLst>
            </p:cNvPr>
            <p:cNvSpPr/>
            <p:nvPr/>
          </p:nvSpPr>
          <p:spPr>
            <a:xfrm>
              <a:off x="7400925" y="2471642"/>
              <a:ext cx="68579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Bksp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89" name="Rounded Rectangle 29">
              <a:extLst>
                <a:ext uri="{FF2B5EF4-FFF2-40B4-BE49-F238E27FC236}">
                  <a16:creationId xmlns:a16="http://schemas.microsoft.com/office/drawing/2014/main" id="{E433A82A-DB05-42D6-B7CA-BB28E95CC83A}"/>
                </a:ext>
              </a:extLst>
            </p:cNvPr>
            <p:cNvSpPr/>
            <p:nvPr/>
          </p:nvSpPr>
          <p:spPr>
            <a:xfrm>
              <a:off x="18097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Q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0" name="Rounded Rectangle 30">
              <a:extLst>
                <a:ext uri="{FF2B5EF4-FFF2-40B4-BE49-F238E27FC236}">
                  <a16:creationId xmlns:a16="http://schemas.microsoft.com/office/drawing/2014/main" id="{0A027F3B-A9C4-4A69-90DE-27229ADCBD25}"/>
                </a:ext>
              </a:extLst>
            </p:cNvPr>
            <p:cNvSpPr/>
            <p:nvPr/>
          </p:nvSpPr>
          <p:spPr>
            <a:xfrm>
              <a:off x="22574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W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1" name="Rounded Rectangle 31">
              <a:extLst>
                <a:ext uri="{FF2B5EF4-FFF2-40B4-BE49-F238E27FC236}">
                  <a16:creationId xmlns:a16="http://schemas.microsoft.com/office/drawing/2014/main" id="{8580F346-A8D7-4E3A-B90E-745B31662843}"/>
                </a:ext>
              </a:extLst>
            </p:cNvPr>
            <p:cNvSpPr/>
            <p:nvPr/>
          </p:nvSpPr>
          <p:spPr>
            <a:xfrm>
              <a:off x="270510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2" name="Rounded Rectangle 32">
              <a:extLst>
                <a:ext uri="{FF2B5EF4-FFF2-40B4-BE49-F238E27FC236}">
                  <a16:creationId xmlns:a16="http://schemas.microsoft.com/office/drawing/2014/main" id="{47233B73-1BF1-4EA4-A7FE-119A2A396EB2}"/>
                </a:ext>
              </a:extLst>
            </p:cNvPr>
            <p:cNvSpPr/>
            <p:nvPr/>
          </p:nvSpPr>
          <p:spPr>
            <a:xfrm>
              <a:off x="315277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R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3" name="Rounded Rectangle 33">
              <a:extLst>
                <a:ext uri="{FF2B5EF4-FFF2-40B4-BE49-F238E27FC236}">
                  <a16:creationId xmlns:a16="http://schemas.microsoft.com/office/drawing/2014/main" id="{D522EFCA-8101-41C1-A0C6-51BA7113F184}"/>
                </a:ext>
              </a:extLst>
            </p:cNvPr>
            <p:cNvSpPr/>
            <p:nvPr/>
          </p:nvSpPr>
          <p:spPr>
            <a:xfrm>
              <a:off x="36004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4" name="Rounded Rectangle 34">
              <a:extLst>
                <a:ext uri="{FF2B5EF4-FFF2-40B4-BE49-F238E27FC236}">
                  <a16:creationId xmlns:a16="http://schemas.microsoft.com/office/drawing/2014/main" id="{226D7FA5-B544-4C41-9795-5F41EF584013}"/>
                </a:ext>
              </a:extLst>
            </p:cNvPr>
            <p:cNvSpPr/>
            <p:nvPr/>
          </p:nvSpPr>
          <p:spPr>
            <a:xfrm>
              <a:off x="40481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Y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5" name="Rounded Rectangle 35">
              <a:extLst>
                <a:ext uri="{FF2B5EF4-FFF2-40B4-BE49-F238E27FC236}">
                  <a16:creationId xmlns:a16="http://schemas.microsoft.com/office/drawing/2014/main" id="{D207891A-063C-42B6-BF8E-DA2E98E11AAC}"/>
                </a:ext>
              </a:extLst>
            </p:cNvPr>
            <p:cNvSpPr/>
            <p:nvPr/>
          </p:nvSpPr>
          <p:spPr>
            <a:xfrm>
              <a:off x="449580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U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6" name="Rounded Rectangle 36">
              <a:extLst>
                <a:ext uri="{FF2B5EF4-FFF2-40B4-BE49-F238E27FC236}">
                  <a16:creationId xmlns:a16="http://schemas.microsoft.com/office/drawing/2014/main" id="{BCFFE8FF-1233-4EB2-B764-540178A2F6A9}"/>
                </a:ext>
              </a:extLst>
            </p:cNvPr>
            <p:cNvSpPr/>
            <p:nvPr/>
          </p:nvSpPr>
          <p:spPr>
            <a:xfrm>
              <a:off x="494347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I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7" name="Rounded Rectangle 37">
              <a:extLst>
                <a:ext uri="{FF2B5EF4-FFF2-40B4-BE49-F238E27FC236}">
                  <a16:creationId xmlns:a16="http://schemas.microsoft.com/office/drawing/2014/main" id="{40AFACCB-AD8A-4361-903C-BF0988D06945}"/>
                </a:ext>
              </a:extLst>
            </p:cNvPr>
            <p:cNvSpPr/>
            <p:nvPr/>
          </p:nvSpPr>
          <p:spPr>
            <a:xfrm>
              <a:off x="5391151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O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8" name="Rounded Rectangle 38">
              <a:extLst>
                <a:ext uri="{FF2B5EF4-FFF2-40B4-BE49-F238E27FC236}">
                  <a16:creationId xmlns:a16="http://schemas.microsoft.com/office/drawing/2014/main" id="{C9483B6A-14DF-4BA8-8202-0AE169A5AB2E}"/>
                </a:ext>
              </a:extLst>
            </p:cNvPr>
            <p:cNvSpPr/>
            <p:nvPr/>
          </p:nvSpPr>
          <p:spPr>
            <a:xfrm>
              <a:off x="5838826" y="29383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P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199" name="Rounded Rectangle 39">
              <a:extLst>
                <a:ext uri="{FF2B5EF4-FFF2-40B4-BE49-F238E27FC236}">
                  <a16:creationId xmlns:a16="http://schemas.microsoft.com/office/drawing/2014/main" id="{C98F7946-768C-416F-84F4-1C5B73047EE8}"/>
                </a:ext>
              </a:extLst>
            </p:cNvPr>
            <p:cNvSpPr/>
            <p:nvPr/>
          </p:nvSpPr>
          <p:spPr>
            <a:xfrm>
              <a:off x="6286501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{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0" name="TextBox 40">
              <a:extLst>
                <a:ext uri="{FF2B5EF4-FFF2-40B4-BE49-F238E27FC236}">
                  <a16:creationId xmlns:a16="http://schemas.microsoft.com/office/drawing/2014/main" id="{8DFB0349-F81E-46AE-ADEA-37084D2C29F8}"/>
                </a:ext>
              </a:extLst>
            </p:cNvPr>
            <p:cNvSpPr txBox="1"/>
            <p:nvPr/>
          </p:nvSpPr>
          <p:spPr>
            <a:xfrm>
              <a:off x="6419850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[</a:t>
              </a:r>
            </a:p>
          </p:txBody>
        </p:sp>
        <p:sp>
          <p:nvSpPr>
            <p:cNvPr id="201" name="Rounded Rectangle 41">
              <a:extLst>
                <a:ext uri="{FF2B5EF4-FFF2-40B4-BE49-F238E27FC236}">
                  <a16:creationId xmlns:a16="http://schemas.microsoft.com/office/drawing/2014/main" id="{730F7E63-A06D-4926-A454-FC7B4D6C4697}"/>
                </a:ext>
              </a:extLst>
            </p:cNvPr>
            <p:cNvSpPr/>
            <p:nvPr/>
          </p:nvSpPr>
          <p:spPr>
            <a:xfrm>
              <a:off x="6734176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}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2" name="TextBox 42">
              <a:extLst>
                <a:ext uri="{FF2B5EF4-FFF2-40B4-BE49-F238E27FC236}">
                  <a16:creationId xmlns:a16="http://schemas.microsoft.com/office/drawing/2014/main" id="{9448D4B9-3350-4A72-92C9-AB74FCB2ADDB}"/>
                </a:ext>
              </a:extLst>
            </p:cNvPr>
            <p:cNvSpPr txBox="1"/>
            <p:nvPr/>
          </p:nvSpPr>
          <p:spPr>
            <a:xfrm>
              <a:off x="6867525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]</a:t>
              </a:r>
            </a:p>
          </p:txBody>
        </p:sp>
        <p:sp>
          <p:nvSpPr>
            <p:cNvPr id="203" name="Rounded Rectangle 43">
              <a:extLst>
                <a:ext uri="{FF2B5EF4-FFF2-40B4-BE49-F238E27FC236}">
                  <a16:creationId xmlns:a16="http://schemas.microsoft.com/office/drawing/2014/main" id="{821557FF-7960-4598-8D2F-45A4532857C3}"/>
                </a:ext>
              </a:extLst>
            </p:cNvPr>
            <p:cNvSpPr/>
            <p:nvPr/>
          </p:nvSpPr>
          <p:spPr>
            <a:xfrm>
              <a:off x="7181851" y="2938367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|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4" name="TextBox 44">
              <a:extLst>
                <a:ext uri="{FF2B5EF4-FFF2-40B4-BE49-F238E27FC236}">
                  <a16:creationId xmlns:a16="http://schemas.microsoft.com/office/drawing/2014/main" id="{FED4B95C-89D8-4110-B91D-32DA13D89992}"/>
                </a:ext>
              </a:extLst>
            </p:cNvPr>
            <p:cNvSpPr txBox="1"/>
            <p:nvPr/>
          </p:nvSpPr>
          <p:spPr>
            <a:xfrm>
              <a:off x="7315200" y="3048000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\</a:t>
              </a:r>
            </a:p>
          </p:txBody>
        </p:sp>
        <p:sp>
          <p:nvSpPr>
            <p:cNvPr id="205" name="Rounded Rectangle 45">
              <a:extLst>
                <a:ext uri="{FF2B5EF4-FFF2-40B4-BE49-F238E27FC236}">
                  <a16:creationId xmlns:a16="http://schemas.microsoft.com/office/drawing/2014/main" id="{F988A2DB-7B51-4FBF-9525-BC19878BD68D}"/>
                </a:ext>
              </a:extLst>
            </p:cNvPr>
            <p:cNvSpPr/>
            <p:nvPr/>
          </p:nvSpPr>
          <p:spPr>
            <a:xfrm>
              <a:off x="7629526" y="2938367"/>
              <a:ext cx="45720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Del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6" name="Rounded Rectangle 46">
              <a:extLst>
                <a:ext uri="{FF2B5EF4-FFF2-40B4-BE49-F238E27FC236}">
                  <a16:creationId xmlns:a16="http://schemas.microsoft.com/office/drawing/2014/main" id="{4C963BF1-E5D1-4EA4-A1A7-13CB53D84B88}"/>
                </a:ext>
              </a:extLst>
            </p:cNvPr>
            <p:cNvSpPr/>
            <p:nvPr/>
          </p:nvSpPr>
          <p:spPr>
            <a:xfrm>
              <a:off x="20383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7" name="Rounded Rectangle 47">
              <a:extLst>
                <a:ext uri="{FF2B5EF4-FFF2-40B4-BE49-F238E27FC236}">
                  <a16:creationId xmlns:a16="http://schemas.microsoft.com/office/drawing/2014/main" id="{2C4768CA-09A1-43CB-954F-2F530F131C92}"/>
                </a:ext>
              </a:extLst>
            </p:cNvPr>
            <p:cNvSpPr/>
            <p:nvPr/>
          </p:nvSpPr>
          <p:spPr>
            <a:xfrm>
              <a:off x="248602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8" name="Rounded Rectangle 48">
              <a:extLst>
                <a:ext uri="{FF2B5EF4-FFF2-40B4-BE49-F238E27FC236}">
                  <a16:creationId xmlns:a16="http://schemas.microsoft.com/office/drawing/2014/main" id="{9D7BF995-B902-4A88-8F41-A36970E12BFE}"/>
                </a:ext>
              </a:extLst>
            </p:cNvPr>
            <p:cNvSpPr/>
            <p:nvPr/>
          </p:nvSpPr>
          <p:spPr>
            <a:xfrm>
              <a:off x="293370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D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09" name="Rounded Rectangle 49">
              <a:extLst>
                <a:ext uri="{FF2B5EF4-FFF2-40B4-BE49-F238E27FC236}">
                  <a16:creationId xmlns:a16="http://schemas.microsoft.com/office/drawing/2014/main" id="{A106FB2F-6C1B-4488-BEF4-2571817783D9}"/>
                </a:ext>
              </a:extLst>
            </p:cNvPr>
            <p:cNvSpPr/>
            <p:nvPr/>
          </p:nvSpPr>
          <p:spPr>
            <a:xfrm>
              <a:off x="338137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F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0" name="Rounded Rectangle 50">
              <a:extLst>
                <a:ext uri="{FF2B5EF4-FFF2-40B4-BE49-F238E27FC236}">
                  <a16:creationId xmlns:a16="http://schemas.microsoft.com/office/drawing/2014/main" id="{A03E3ACB-E777-488E-B983-9BC728511034}"/>
                </a:ext>
              </a:extLst>
            </p:cNvPr>
            <p:cNvSpPr/>
            <p:nvPr/>
          </p:nvSpPr>
          <p:spPr>
            <a:xfrm>
              <a:off x="38290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G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1" name="Rounded Rectangle 51">
              <a:extLst>
                <a:ext uri="{FF2B5EF4-FFF2-40B4-BE49-F238E27FC236}">
                  <a16:creationId xmlns:a16="http://schemas.microsoft.com/office/drawing/2014/main" id="{24BBEE6F-7029-4836-9F1E-921C1DE1AB94}"/>
                </a:ext>
              </a:extLst>
            </p:cNvPr>
            <p:cNvSpPr/>
            <p:nvPr/>
          </p:nvSpPr>
          <p:spPr>
            <a:xfrm>
              <a:off x="427672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H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2" name="Rounded Rectangle 52">
              <a:extLst>
                <a:ext uri="{FF2B5EF4-FFF2-40B4-BE49-F238E27FC236}">
                  <a16:creationId xmlns:a16="http://schemas.microsoft.com/office/drawing/2014/main" id="{EECD5EA0-ABD4-4805-AFCA-98603C5DEC0B}"/>
                </a:ext>
              </a:extLst>
            </p:cNvPr>
            <p:cNvSpPr/>
            <p:nvPr/>
          </p:nvSpPr>
          <p:spPr>
            <a:xfrm>
              <a:off x="472440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J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3" name="Rounded Rectangle 53">
              <a:extLst>
                <a:ext uri="{FF2B5EF4-FFF2-40B4-BE49-F238E27FC236}">
                  <a16:creationId xmlns:a16="http://schemas.microsoft.com/office/drawing/2014/main" id="{85D75530-AC47-4302-9F31-6C33F18630F9}"/>
                </a:ext>
              </a:extLst>
            </p:cNvPr>
            <p:cNvSpPr/>
            <p:nvPr/>
          </p:nvSpPr>
          <p:spPr>
            <a:xfrm>
              <a:off x="5172076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K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4" name="Rounded Rectangle 54">
              <a:extLst>
                <a:ext uri="{FF2B5EF4-FFF2-40B4-BE49-F238E27FC236}">
                  <a16:creationId xmlns:a16="http://schemas.microsoft.com/office/drawing/2014/main" id="{57521D12-5044-450D-B60B-064F91DAFB32}"/>
                </a:ext>
              </a:extLst>
            </p:cNvPr>
            <p:cNvSpPr/>
            <p:nvPr/>
          </p:nvSpPr>
          <p:spPr>
            <a:xfrm>
              <a:off x="5619751" y="34050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5" name="Rounded Rectangle 55">
              <a:extLst>
                <a:ext uri="{FF2B5EF4-FFF2-40B4-BE49-F238E27FC236}">
                  <a16:creationId xmlns:a16="http://schemas.microsoft.com/office/drawing/2014/main" id="{F081799D-0AE9-4579-A729-5666A400B835}"/>
                </a:ext>
              </a:extLst>
            </p:cNvPr>
            <p:cNvSpPr/>
            <p:nvPr/>
          </p:nvSpPr>
          <p:spPr>
            <a:xfrm>
              <a:off x="6067426" y="34050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: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6" name="TextBox 56">
              <a:extLst>
                <a:ext uri="{FF2B5EF4-FFF2-40B4-BE49-F238E27FC236}">
                  <a16:creationId xmlns:a16="http://schemas.microsoft.com/office/drawing/2014/main" id="{DF161C71-6BFB-4404-9542-C7499BD09599}"/>
                </a:ext>
              </a:extLst>
            </p:cNvPr>
            <p:cNvSpPr txBox="1"/>
            <p:nvPr/>
          </p:nvSpPr>
          <p:spPr>
            <a:xfrm>
              <a:off x="6200775" y="35147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;</a:t>
              </a:r>
            </a:p>
          </p:txBody>
        </p:sp>
        <p:sp>
          <p:nvSpPr>
            <p:cNvPr id="217" name="Rounded Rectangle 57">
              <a:extLst>
                <a:ext uri="{FF2B5EF4-FFF2-40B4-BE49-F238E27FC236}">
                  <a16:creationId xmlns:a16="http://schemas.microsoft.com/office/drawing/2014/main" id="{0347A7AB-3184-4FA5-83F5-BA685B994172}"/>
                </a:ext>
              </a:extLst>
            </p:cNvPr>
            <p:cNvSpPr/>
            <p:nvPr/>
          </p:nvSpPr>
          <p:spPr>
            <a:xfrm>
              <a:off x="6515101" y="34050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“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18" name="TextBox 58">
              <a:extLst>
                <a:ext uri="{FF2B5EF4-FFF2-40B4-BE49-F238E27FC236}">
                  <a16:creationId xmlns:a16="http://schemas.microsoft.com/office/drawing/2014/main" id="{1301C47B-FAEC-4335-8F93-3E701C46319E}"/>
                </a:ext>
              </a:extLst>
            </p:cNvPr>
            <p:cNvSpPr txBox="1"/>
            <p:nvPr/>
          </p:nvSpPr>
          <p:spPr>
            <a:xfrm>
              <a:off x="6648450" y="35147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‘</a:t>
              </a:r>
            </a:p>
          </p:txBody>
        </p:sp>
        <p:sp>
          <p:nvSpPr>
            <p:cNvPr id="219" name="Rounded Rectangle 59">
              <a:extLst>
                <a:ext uri="{FF2B5EF4-FFF2-40B4-BE49-F238E27FC236}">
                  <a16:creationId xmlns:a16="http://schemas.microsoft.com/office/drawing/2014/main" id="{4C62BD43-59D3-4C84-9799-3D00B945C249}"/>
                </a:ext>
              </a:extLst>
            </p:cNvPr>
            <p:cNvSpPr/>
            <p:nvPr/>
          </p:nvSpPr>
          <p:spPr>
            <a:xfrm>
              <a:off x="6962775" y="3405092"/>
              <a:ext cx="11239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ENTER</a:t>
              </a:r>
            </a:p>
            <a:p>
              <a:r>
                <a:rPr lang="en-US" sz="1200" dirty="0">
                  <a:sym typeface="Wingdings 3"/>
                </a:rPr>
                <a:t>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0" name="Rounded Rectangle 60">
              <a:extLst>
                <a:ext uri="{FF2B5EF4-FFF2-40B4-BE49-F238E27FC236}">
                  <a16:creationId xmlns:a16="http://schemas.microsoft.com/office/drawing/2014/main" id="{8AFEFA02-664E-4EB5-96F7-E49ECDF7CE1A}"/>
                </a:ext>
              </a:extLst>
            </p:cNvPr>
            <p:cNvSpPr/>
            <p:nvPr/>
          </p:nvSpPr>
          <p:spPr>
            <a:xfrm>
              <a:off x="226695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Z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1" name="Rounded Rectangle 61">
              <a:extLst>
                <a:ext uri="{FF2B5EF4-FFF2-40B4-BE49-F238E27FC236}">
                  <a16:creationId xmlns:a16="http://schemas.microsoft.com/office/drawing/2014/main" id="{9F3D96C1-D38A-4F68-A4D4-F910F260D2EE}"/>
                </a:ext>
              </a:extLst>
            </p:cNvPr>
            <p:cNvSpPr/>
            <p:nvPr/>
          </p:nvSpPr>
          <p:spPr>
            <a:xfrm>
              <a:off x="271462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X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2" name="Rounded Rectangle 62">
              <a:extLst>
                <a:ext uri="{FF2B5EF4-FFF2-40B4-BE49-F238E27FC236}">
                  <a16:creationId xmlns:a16="http://schemas.microsoft.com/office/drawing/2014/main" id="{BE42A34B-2AAF-4FF8-AEBA-8236CB13030C}"/>
                </a:ext>
              </a:extLst>
            </p:cNvPr>
            <p:cNvSpPr/>
            <p:nvPr/>
          </p:nvSpPr>
          <p:spPr>
            <a:xfrm>
              <a:off x="31623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3" name="Rounded Rectangle 63">
              <a:extLst>
                <a:ext uri="{FF2B5EF4-FFF2-40B4-BE49-F238E27FC236}">
                  <a16:creationId xmlns:a16="http://schemas.microsoft.com/office/drawing/2014/main" id="{9D69EC74-E150-49CA-AB6D-21E20407F87D}"/>
                </a:ext>
              </a:extLst>
            </p:cNvPr>
            <p:cNvSpPr/>
            <p:nvPr/>
          </p:nvSpPr>
          <p:spPr>
            <a:xfrm>
              <a:off x="360997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V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4" name="Rounded Rectangle 64">
              <a:extLst>
                <a:ext uri="{FF2B5EF4-FFF2-40B4-BE49-F238E27FC236}">
                  <a16:creationId xmlns:a16="http://schemas.microsoft.com/office/drawing/2014/main" id="{EB80C4D6-63F5-4CBE-8158-136625D77A9B}"/>
                </a:ext>
              </a:extLst>
            </p:cNvPr>
            <p:cNvSpPr/>
            <p:nvPr/>
          </p:nvSpPr>
          <p:spPr>
            <a:xfrm>
              <a:off x="405765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B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5" name="Rounded Rectangle 65">
              <a:extLst>
                <a:ext uri="{FF2B5EF4-FFF2-40B4-BE49-F238E27FC236}">
                  <a16:creationId xmlns:a16="http://schemas.microsoft.com/office/drawing/2014/main" id="{9CA5BB93-284A-4D35-9086-88B89DE879B1}"/>
                </a:ext>
              </a:extLst>
            </p:cNvPr>
            <p:cNvSpPr/>
            <p:nvPr/>
          </p:nvSpPr>
          <p:spPr>
            <a:xfrm>
              <a:off x="4505326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N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6" name="Rounded Rectangle 66">
              <a:extLst>
                <a:ext uri="{FF2B5EF4-FFF2-40B4-BE49-F238E27FC236}">
                  <a16:creationId xmlns:a16="http://schemas.microsoft.com/office/drawing/2014/main" id="{5B6FC251-BD15-4001-8B0B-C2CE8BC7EA90}"/>
                </a:ext>
              </a:extLst>
            </p:cNvPr>
            <p:cNvSpPr/>
            <p:nvPr/>
          </p:nvSpPr>
          <p:spPr>
            <a:xfrm>
              <a:off x="49530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M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7" name="Rounded Rectangle 67">
              <a:extLst>
                <a:ext uri="{FF2B5EF4-FFF2-40B4-BE49-F238E27FC236}">
                  <a16:creationId xmlns:a16="http://schemas.microsoft.com/office/drawing/2014/main" id="{6F18DEBE-2CA0-4107-8EF5-99E43F5713E4}"/>
                </a:ext>
              </a:extLst>
            </p:cNvPr>
            <p:cNvSpPr/>
            <p:nvPr/>
          </p:nvSpPr>
          <p:spPr>
            <a:xfrm>
              <a:off x="5400676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&lt;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28" name="TextBox 68">
              <a:extLst>
                <a:ext uri="{FF2B5EF4-FFF2-40B4-BE49-F238E27FC236}">
                  <a16:creationId xmlns:a16="http://schemas.microsoft.com/office/drawing/2014/main" id="{C3773ADF-8A81-48F6-A474-D918B3536CE8}"/>
                </a:ext>
              </a:extLst>
            </p:cNvPr>
            <p:cNvSpPr txBox="1"/>
            <p:nvPr/>
          </p:nvSpPr>
          <p:spPr>
            <a:xfrm>
              <a:off x="5534025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229" name="Rounded Rectangle 69">
              <a:extLst>
                <a:ext uri="{FF2B5EF4-FFF2-40B4-BE49-F238E27FC236}">
                  <a16:creationId xmlns:a16="http://schemas.microsoft.com/office/drawing/2014/main" id="{276BB290-D53D-4E19-80F1-83C0B13A230C}"/>
                </a:ext>
              </a:extLst>
            </p:cNvPr>
            <p:cNvSpPr/>
            <p:nvPr/>
          </p:nvSpPr>
          <p:spPr>
            <a:xfrm>
              <a:off x="5848351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&gt;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0" name="TextBox 70">
              <a:extLst>
                <a:ext uri="{FF2B5EF4-FFF2-40B4-BE49-F238E27FC236}">
                  <a16:creationId xmlns:a16="http://schemas.microsoft.com/office/drawing/2014/main" id="{452F4D9D-76CA-4B5F-A5A8-E8CD3D2C246A}"/>
                </a:ext>
              </a:extLst>
            </p:cNvPr>
            <p:cNvSpPr txBox="1"/>
            <p:nvPr/>
          </p:nvSpPr>
          <p:spPr>
            <a:xfrm>
              <a:off x="5981700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.</a:t>
              </a:r>
            </a:p>
          </p:txBody>
        </p:sp>
        <p:sp>
          <p:nvSpPr>
            <p:cNvPr id="231" name="Rounded Rectangle 71">
              <a:extLst>
                <a:ext uri="{FF2B5EF4-FFF2-40B4-BE49-F238E27FC236}">
                  <a16:creationId xmlns:a16="http://schemas.microsoft.com/office/drawing/2014/main" id="{711ABEA6-97C4-4B34-AE7E-D70BD7EE8083}"/>
                </a:ext>
              </a:extLst>
            </p:cNvPr>
            <p:cNvSpPr/>
            <p:nvPr/>
          </p:nvSpPr>
          <p:spPr>
            <a:xfrm>
              <a:off x="6286501" y="3862292"/>
              <a:ext cx="409574" cy="414433"/>
            </a:xfrm>
            <a:prstGeom prst="roundRect">
              <a:avLst>
                <a:gd name="adj" fmla="val 768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?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2" name="TextBox 72">
              <a:extLst>
                <a:ext uri="{FF2B5EF4-FFF2-40B4-BE49-F238E27FC236}">
                  <a16:creationId xmlns:a16="http://schemas.microsoft.com/office/drawing/2014/main" id="{8486FEC3-E8A4-4690-8328-5D6A38756A73}"/>
                </a:ext>
              </a:extLst>
            </p:cNvPr>
            <p:cNvSpPr txBox="1"/>
            <p:nvPr/>
          </p:nvSpPr>
          <p:spPr>
            <a:xfrm>
              <a:off x="6419850" y="3971925"/>
              <a:ext cx="251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/</a:t>
              </a:r>
            </a:p>
          </p:txBody>
        </p:sp>
        <p:sp>
          <p:nvSpPr>
            <p:cNvPr id="233" name="Rounded Rectangle 73">
              <a:extLst>
                <a:ext uri="{FF2B5EF4-FFF2-40B4-BE49-F238E27FC236}">
                  <a16:creationId xmlns:a16="http://schemas.microsoft.com/office/drawing/2014/main" id="{DC7726F3-DD96-4C4B-BEBC-E960251B27AD}"/>
                </a:ext>
              </a:extLst>
            </p:cNvPr>
            <p:cNvSpPr/>
            <p:nvPr/>
          </p:nvSpPr>
          <p:spPr>
            <a:xfrm>
              <a:off x="6743701" y="38622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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4" name="Rounded Rectangle 74">
              <a:extLst>
                <a:ext uri="{FF2B5EF4-FFF2-40B4-BE49-F238E27FC236}">
                  <a16:creationId xmlns:a16="http://schemas.microsoft.com/office/drawing/2014/main" id="{E12F33FE-C690-4E38-BC53-BA04F296CD5B}"/>
                </a:ext>
              </a:extLst>
            </p:cNvPr>
            <p:cNvSpPr/>
            <p:nvPr/>
          </p:nvSpPr>
          <p:spPr>
            <a:xfrm>
              <a:off x="7200901" y="4309967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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5" name="Rounded Rectangle 75">
              <a:extLst>
                <a:ext uri="{FF2B5EF4-FFF2-40B4-BE49-F238E27FC236}">
                  <a16:creationId xmlns:a16="http://schemas.microsoft.com/office/drawing/2014/main" id="{5BEAAD5A-8C32-4566-89C7-4DABA9CE9F8D}"/>
                </a:ext>
              </a:extLst>
            </p:cNvPr>
            <p:cNvSpPr/>
            <p:nvPr/>
          </p:nvSpPr>
          <p:spPr>
            <a:xfrm>
              <a:off x="6305551" y="43194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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6" name="Rounded Rectangle 76">
              <a:extLst>
                <a:ext uri="{FF2B5EF4-FFF2-40B4-BE49-F238E27FC236}">
                  <a16:creationId xmlns:a16="http://schemas.microsoft.com/office/drawing/2014/main" id="{85F25EE3-EAC3-48B8-BB27-00CD75A0306E}"/>
                </a:ext>
              </a:extLst>
            </p:cNvPr>
            <p:cNvSpPr/>
            <p:nvPr/>
          </p:nvSpPr>
          <p:spPr>
            <a:xfrm>
              <a:off x="6753226" y="4319492"/>
              <a:ext cx="40004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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7" name="Rounded Rectangle 77">
              <a:extLst>
                <a:ext uri="{FF2B5EF4-FFF2-40B4-BE49-F238E27FC236}">
                  <a16:creationId xmlns:a16="http://schemas.microsoft.com/office/drawing/2014/main" id="{36937DAA-D1D0-480D-9F69-409BAED2A759}"/>
                </a:ext>
              </a:extLst>
            </p:cNvPr>
            <p:cNvSpPr/>
            <p:nvPr/>
          </p:nvSpPr>
          <p:spPr>
            <a:xfrm>
              <a:off x="7639051" y="4309967"/>
              <a:ext cx="457199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Fn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8" name="Rounded Rectangle 78">
              <a:extLst>
                <a:ext uri="{FF2B5EF4-FFF2-40B4-BE49-F238E27FC236}">
                  <a16:creationId xmlns:a16="http://schemas.microsoft.com/office/drawing/2014/main" id="{DCB516FD-0508-41E2-AE68-72C5D147FF47}"/>
                </a:ext>
              </a:extLst>
            </p:cNvPr>
            <p:cNvSpPr/>
            <p:nvPr/>
          </p:nvSpPr>
          <p:spPr>
            <a:xfrm>
              <a:off x="7191375" y="3862292"/>
              <a:ext cx="895350" cy="404908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Shift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39" name="Rounded Rectangle 79">
              <a:extLst>
                <a:ext uri="{FF2B5EF4-FFF2-40B4-BE49-F238E27FC236}">
                  <a16:creationId xmlns:a16="http://schemas.microsoft.com/office/drawing/2014/main" id="{48050A89-85F5-4735-9B85-FC57FEE7A478}"/>
                </a:ext>
              </a:extLst>
            </p:cNvPr>
            <p:cNvSpPr/>
            <p:nvPr/>
          </p:nvSpPr>
          <p:spPr>
            <a:xfrm>
              <a:off x="2028827" y="4309967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Alt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0" name="Rounded Rectangle 80">
              <a:extLst>
                <a:ext uri="{FF2B5EF4-FFF2-40B4-BE49-F238E27FC236}">
                  <a16:creationId xmlns:a16="http://schemas.microsoft.com/office/drawing/2014/main" id="{F65F1E7F-844B-4CAC-8517-576D068D1B9A}"/>
                </a:ext>
              </a:extLst>
            </p:cNvPr>
            <p:cNvSpPr/>
            <p:nvPr/>
          </p:nvSpPr>
          <p:spPr>
            <a:xfrm>
              <a:off x="1576410" y="4309967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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1" name="Rounded Rectangle 81">
              <a:extLst>
                <a:ext uri="{FF2B5EF4-FFF2-40B4-BE49-F238E27FC236}">
                  <a16:creationId xmlns:a16="http://schemas.microsoft.com/office/drawing/2014/main" id="{7017F888-7A59-4AE6-8F8D-C90443F90668}"/>
                </a:ext>
              </a:extLst>
            </p:cNvPr>
            <p:cNvSpPr/>
            <p:nvPr/>
          </p:nvSpPr>
          <p:spPr>
            <a:xfrm>
              <a:off x="2486026" y="4319492"/>
              <a:ext cx="2200273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2" name="Rounded Rectangle 82">
              <a:extLst>
                <a:ext uri="{FF2B5EF4-FFF2-40B4-BE49-F238E27FC236}">
                  <a16:creationId xmlns:a16="http://schemas.microsoft.com/office/drawing/2014/main" id="{0E4D5E50-AF6E-456F-A83C-29BB7F4709BF}"/>
                </a:ext>
              </a:extLst>
            </p:cNvPr>
            <p:cNvSpPr/>
            <p:nvPr/>
          </p:nvSpPr>
          <p:spPr>
            <a:xfrm>
              <a:off x="4714877" y="4319492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Alt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3" name="Rounded Rectangle 83">
              <a:extLst>
                <a:ext uri="{FF2B5EF4-FFF2-40B4-BE49-F238E27FC236}">
                  <a16:creationId xmlns:a16="http://schemas.microsoft.com/office/drawing/2014/main" id="{FE799985-AFBB-4D19-A44B-F7BB6D3013A7}"/>
                </a:ext>
              </a:extLst>
            </p:cNvPr>
            <p:cNvSpPr/>
            <p:nvPr/>
          </p:nvSpPr>
          <p:spPr>
            <a:xfrm>
              <a:off x="5181602" y="4319492"/>
              <a:ext cx="419098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ym typeface="Wingdings"/>
                </a:rPr>
                <a:t></a:t>
              </a:r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4" name="Rounded Rectangle 84">
              <a:extLst>
                <a:ext uri="{FF2B5EF4-FFF2-40B4-BE49-F238E27FC236}">
                  <a16:creationId xmlns:a16="http://schemas.microsoft.com/office/drawing/2014/main" id="{B86F987A-B157-48FD-8F4F-6C32795BF1CA}"/>
                </a:ext>
              </a:extLst>
            </p:cNvPr>
            <p:cNvSpPr/>
            <p:nvPr/>
          </p:nvSpPr>
          <p:spPr>
            <a:xfrm>
              <a:off x="5629276" y="4319492"/>
              <a:ext cx="628650" cy="414433"/>
            </a:xfrm>
            <a:prstGeom prst="roundRect">
              <a:avLst>
                <a:gd name="adj" fmla="val 7680"/>
              </a:avLst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48766" rIns="91440" bIns="48766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cs typeface="Segoe UI" pitchFamily="34" charset="0"/>
                </a:rPr>
                <a:t>Ctrl</a:t>
              </a:r>
            </a:p>
            <a:p>
              <a:endParaRPr lang="en-US" sz="1200" dirty="0">
                <a:solidFill>
                  <a:srgbClr val="000000"/>
                </a:solidFill>
                <a:cs typeface="Segoe UI" pitchFamily="34" charset="0"/>
              </a:endParaRPr>
            </a:p>
          </p:txBody>
        </p:sp>
        <p:sp>
          <p:nvSpPr>
            <p:cNvPr id="245" name="Isosceles Triangle 85">
              <a:extLst>
                <a:ext uri="{FF2B5EF4-FFF2-40B4-BE49-F238E27FC236}">
                  <a16:creationId xmlns:a16="http://schemas.microsoft.com/office/drawing/2014/main" id="{560F327C-98CC-4B3E-9CD6-DAE4091876AB}"/>
                </a:ext>
              </a:extLst>
            </p:cNvPr>
            <p:cNvSpPr/>
            <p:nvPr/>
          </p:nvSpPr>
          <p:spPr>
            <a:xfrm flipV="1">
              <a:off x="2018362" y="2235732"/>
              <a:ext cx="76200" cy="45719"/>
            </a:xfrm>
            <a:prstGeom prst="triangle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6" name="TextBox 86">
              <a:extLst>
                <a:ext uri="{FF2B5EF4-FFF2-40B4-BE49-F238E27FC236}">
                  <a16:creationId xmlns:a16="http://schemas.microsoft.com/office/drawing/2014/main" id="{EE5895AA-48A7-4F0B-AB09-EDC983D0E375}"/>
                </a:ext>
              </a:extLst>
            </p:cNvPr>
            <p:cNvSpPr txBox="1"/>
            <p:nvPr/>
          </p:nvSpPr>
          <p:spPr>
            <a:xfrm>
              <a:off x="1602554" y="2142993"/>
              <a:ext cx="43473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FFFFFF"/>
                  </a:solidFill>
                </a:rPr>
                <a:t>Tools</a:t>
              </a:r>
            </a:p>
          </p:txBody>
        </p:sp>
        <p:sp>
          <p:nvSpPr>
            <p:cNvPr id="247" name="Isosceles Triangle 87">
              <a:extLst>
                <a:ext uri="{FF2B5EF4-FFF2-40B4-BE49-F238E27FC236}">
                  <a16:creationId xmlns:a16="http://schemas.microsoft.com/office/drawing/2014/main" id="{1E1E0397-3AB4-41AB-BB0F-28E504D47A5A}"/>
                </a:ext>
              </a:extLst>
            </p:cNvPr>
            <p:cNvSpPr/>
            <p:nvPr/>
          </p:nvSpPr>
          <p:spPr>
            <a:xfrm flipV="1">
              <a:off x="2647012" y="2235732"/>
              <a:ext cx="76200" cy="45719"/>
            </a:xfrm>
            <a:prstGeom prst="triangle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8" name="TextBox 88">
              <a:extLst>
                <a:ext uri="{FF2B5EF4-FFF2-40B4-BE49-F238E27FC236}">
                  <a16:creationId xmlns:a16="http://schemas.microsoft.com/office/drawing/2014/main" id="{1162E926-A0EE-4E47-A53C-5DBA9AA8A856}"/>
                </a:ext>
              </a:extLst>
            </p:cNvPr>
            <p:cNvSpPr txBox="1"/>
            <p:nvPr/>
          </p:nvSpPr>
          <p:spPr>
            <a:xfrm>
              <a:off x="2351430" y="2142993"/>
              <a:ext cx="3145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FFFFFF"/>
                  </a:solidFill>
                </a:rPr>
                <a:t>EN</a:t>
              </a:r>
            </a:p>
          </p:txBody>
        </p:sp>
        <p:sp>
          <p:nvSpPr>
            <p:cNvPr id="249" name="Oval 89">
              <a:extLst>
                <a:ext uri="{FF2B5EF4-FFF2-40B4-BE49-F238E27FC236}">
                  <a16:creationId xmlns:a16="http://schemas.microsoft.com/office/drawing/2014/main" id="{43E3AB41-B253-4DB3-B772-1AE2DC5ACD49}"/>
                </a:ext>
              </a:extLst>
            </p:cNvPr>
            <p:cNvSpPr/>
            <p:nvPr/>
          </p:nvSpPr>
          <p:spPr>
            <a:xfrm>
              <a:off x="976172" y="2165748"/>
              <a:ext cx="155699" cy="158422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0" name="Oval 90">
              <a:extLst>
                <a:ext uri="{FF2B5EF4-FFF2-40B4-BE49-F238E27FC236}">
                  <a16:creationId xmlns:a16="http://schemas.microsoft.com/office/drawing/2014/main" id="{428081A8-A837-4AEB-8353-62751390BE9C}"/>
                </a:ext>
              </a:extLst>
            </p:cNvPr>
            <p:cNvSpPr/>
            <p:nvPr/>
          </p:nvSpPr>
          <p:spPr>
            <a:xfrm>
              <a:off x="1309547" y="2165748"/>
              <a:ext cx="155699" cy="158422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7486FC9-8978-47F5-9A9E-39B9886D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6" y="1086268"/>
            <a:ext cx="4791075" cy="2447925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BC180D7B-4FD2-43CD-AE8E-C65D8D902044}"/>
              </a:ext>
            </a:extLst>
          </p:cNvPr>
          <p:cNvSpPr txBox="1"/>
          <p:nvPr/>
        </p:nvSpPr>
        <p:spPr>
          <a:xfrm>
            <a:off x="5553075" y="3073420"/>
            <a:ext cx="568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代码注释切换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B70821A-F107-4E29-975F-383B765A9096}"/>
              </a:ext>
            </a:extLst>
          </p:cNvPr>
          <p:cNvSpPr/>
          <p:nvPr/>
        </p:nvSpPr>
        <p:spPr>
          <a:xfrm>
            <a:off x="1986991" y="3225244"/>
            <a:ext cx="8683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i="1" dirty="0">
                <a:solidFill>
                  <a:srgbClr val="FF0000"/>
                </a:solidFill>
              </a:rPr>
              <a:t>https://blog.csdn.net/pipisorry/article/details/39909057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1A30B7-AD13-467E-A59C-0286C1BB4B7C}"/>
              </a:ext>
            </a:extLst>
          </p:cNvPr>
          <p:cNvSpPr/>
          <p:nvPr/>
        </p:nvSpPr>
        <p:spPr>
          <a:xfrm>
            <a:off x="1133737" y="2401651"/>
            <a:ext cx="28616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i="1" dirty="0"/>
              <a:t>更多快捷键</a:t>
            </a:r>
            <a:r>
              <a:rPr lang="en-US" altLang="zh-CN" sz="4000" i="1" dirty="0"/>
              <a:t>: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2370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56CD44-7331-434C-A30A-44EDD2918843}"/>
              </a:ext>
            </a:extLst>
          </p:cNvPr>
          <p:cNvSpPr txBox="1"/>
          <p:nvPr/>
        </p:nvSpPr>
        <p:spPr>
          <a:xfrm>
            <a:off x="1078006" y="2767280"/>
            <a:ext cx="10035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PyCharm </a:t>
            </a:r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个性化设置</a:t>
            </a:r>
          </a:p>
        </p:txBody>
      </p:sp>
    </p:spTree>
    <p:extLst>
      <p:ext uri="{BB962C8B-B14F-4D97-AF65-F5344CB8AC3E}">
        <p14:creationId xmlns:p14="http://schemas.microsoft.com/office/powerpoint/2010/main" val="2123938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6009D7-6197-4336-AA7A-893F290E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186"/>
            <a:ext cx="7557247" cy="52216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171B1D-FB27-413F-98FA-7E942400784B}"/>
              </a:ext>
            </a:extLst>
          </p:cNvPr>
          <p:cNvSpPr txBox="1"/>
          <p:nvPr/>
        </p:nvSpPr>
        <p:spPr>
          <a:xfrm>
            <a:off x="7557247" y="2890390"/>
            <a:ext cx="382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设置字体大小</a:t>
            </a:r>
            <a:b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鼠标滚轮控制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E2632B-3049-4C48-8041-335265DCBA97}"/>
              </a:ext>
            </a:extLst>
          </p:cNvPr>
          <p:cNvSpPr/>
          <p:nvPr/>
        </p:nvSpPr>
        <p:spPr>
          <a:xfrm>
            <a:off x="161364" y="1532965"/>
            <a:ext cx="959224" cy="215153"/>
          </a:xfrm>
          <a:prstGeom prst="rect">
            <a:avLst/>
          </a:prstGeom>
          <a:noFill/>
          <a:ln w="254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CAC547-5960-43D2-8E76-FF1090E132CE}"/>
              </a:ext>
            </a:extLst>
          </p:cNvPr>
          <p:cNvSpPr/>
          <p:nvPr/>
        </p:nvSpPr>
        <p:spPr>
          <a:xfrm>
            <a:off x="5244351" y="1721225"/>
            <a:ext cx="1192307" cy="304800"/>
          </a:xfrm>
          <a:prstGeom prst="rect">
            <a:avLst/>
          </a:prstGeom>
          <a:noFill/>
          <a:ln w="254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0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A171B1D-FB27-413F-98FA-7E942400784B}"/>
              </a:ext>
            </a:extLst>
          </p:cNvPr>
          <p:cNvSpPr txBox="1"/>
          <p:nvPr/>
        </p:nvSpPr>
        <p:spPr>
          <a:xfrm>
            <a:off x="7908436" y="2890390"/>
            <a:ext cx="3828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设置主题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CAC547-5960-43D2-8E76-FF1090E132CE}"/>
              </a:ext>
            </a:extLst>
          </p:cNvPr>
          <p:cNvSpPr/>
          <p:nvPr/>
        </p:nvSpPr>
        <p:spPr>
          <a:xfrm>
            <a:off x="5244351" y="1721225"/>
            <a:ext cx="1192307" cy="304800"/>
          </a:xfrm>
          <a:prstGeom prst="rect">
            <a:avLst/>
          </a:prstGeom>
          <a:noFill/>
          <a:ln w="254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E08968-2FF5-41EE-A61B-B1A1257D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494"/>
            <a:ext cx="7908436" cy="55850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E2632B-3049-4C48-8041-335265DCBA97}"/>
              </a:ext>
            </a:extLst>
          </p:cNvPr>
          <p:cNvSpPr/>
          <p:nvPr/>
        </p:nvSpPr>
        <p:spPr>
          <a:xfrm>
            <a:off x="484094" y="2151529"/>
            <a:ext cx="968188" cy="259977"/>
          </a:xfrm>
          <a:prstGeom prst="rect">
            <a:avLst/>
          </a:prstGeom>
          <a:noFill/>
          <a:ln w="254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94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AA46F469-269D-4B14-8FDD-C3F5B1FCA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11" y="249899"/>
            <a:ext cx="11530978" cy="63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54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ABA0C0-0E34-44F1-9EAB-814444F8C7EB}"/>
              </a:ext>
            </a:extLst>
          </p:cNvPr>
          <p:cNvSpPr txBox="1"/>
          <p:nvPr/>
        </p:nvSpPr>
        <p:spPr>
          <a:xfrm>
            <a:off x="0" y="1325013"/>
            <a:ext cx="6277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PyCharm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98BE15-AF96-440D-89BC-7A42B0E1C5BE}"/>
              </a:ext>
            </a:extLst>
          </p:cNvPr>
          <p:cNvSpPr/>
          <p:nvPr/>
        </p:nvSpPr>
        <p:spPr>
          <a:xfrm>
            <a:off x="1492325" y="3871863"/>
            <a:ext cx="13227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i="1" dirty="0"/>
              <a:t>练习</a:t>
            </a:r>
            <a:r>
              <a:rPr lang="en-US" altLang="zh-CN" sz="4000" i="1" dirty="0"/>
              <a:t>:</a:t>
            </a:r>
            <a:endParaRPr lang="zh-CN" altLang="en-US" sz="4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442889-5CDD-4DB7-A7FE-DD46F57A42FF}"/>
              </a:ext>
            </a:extLst>
          </p:cNvPr>
          <p:cNvSpPr/>
          <p:nvPr/>
        </p:nvSpPr>
        <p:spPr>
          <a:xfrm>
            <a:off x="2815123" y="42565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i="1" dirty="0">
                <a:solidFill>
                  <a:srgbClr val="FF0000"/>
                </a:solidFill>
              </a:rPr>
              <a:t>创建列表</a:t>
            </a:r>
            <a:r>
              <a:rPr lang="en-US" altLang="zh-CN" i="1" dirty="0">
                <a:solidFill>
                  <a:srgbClr val="FF0000"/>
                </a:solidFill>
              </a:rPr>
              <a:t>,</a:t>
            </a:r>
            <a:r>
              <a:rPr lang="zh-CN" altLang="en-US" i="1" dirty="0">
                <a:solidFill>
                  <a:srgbClr val="FF0000"/>
                </a:solidFill>
              </a:rPr>
              <a:t>索引</a:t>
            </a:r>
            <a:r>
              <a:rPr lang="en-US" altLang="zh-CN" i="1" dirty="0">
                <a:solidFill>
                  <a:srgbClr val="FF0000"/>
                </a:solidFill>
              </a:rPr>
              <a:t>,</a:t>
            </a:r>
            <a:r>
              <a:rPr lang="zh-CN" altLang="en-US" i="1" dirty="0">
                <a:solidFill>
                  <a:srgbClr val="FF0000"/>
                </a:solidFill>
              </a:rPr>
              <a:t>切片</a:t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zh-CN" altLang="en-US" i="1" dirty="0">
                <a:solidFill>
                  <a:srgbClr val="FF0000"/>
                </a:solidFill>
              </a:rPr>
              <a:t>创建函数</a:t>
            </a:r>
            <a:r>
              <a:rPr lang="en-US" altLang="zh-CN" i="1" dirty="0">
                <a:solidFill>
                  <a:srgbClr val="FF0000"/>
                </a:solidFill>
              </a:rPr>
              <a:t>,</a:t>
            </a:r>
            <a:r>
              <a:rPr lang="zh-CN" altLang="en-US" i="1" dirty="0">
                <a:solidFill>
                  <a:srgbClr val="FF0000"/>
                </a:solidFill>
              </a:rPr>
              <a:t>调用函数</a:t>
            </a:r>
            <a:r>
              <a:rPr lang="en-US" altLang="zh-CN" i="1" dirty="0">
                <a:solidFill>
                  <a:srgbClr val="FF0000"/>
                </a:solidFill>
              </a:rPr>
              <a:t>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83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064E0B5A-93D7-416E-A881-654D9E2E4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945" y="3206927"/>
            <a:ext cx="10968111" cy="18426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52CD8A-AC56-4499-96EE-0DAC5E98F39B}"/>
              </a:ext>
            </a:extLst>
          </p:cNvPr>
          <p:cNvSpPr txBox="1"/>
          <p:nvPr/>
        </p:nvSpPr>
        <p:spPr>
          <a:xfrm>
            <a:off x="0" y="1325013"/>
            <a:ext cx="6277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PyCharm</a:t>
            </a:r>
            <a:endParaRPr lang="zh-CN" altLang="en-US" sz="9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7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EABA0C0-0E34-44F1-9EAB-814444F8C7EB}"/>
                  </a:ext>
                </a:extLst>
              </p:cNvPr>
              <p:cNvSpPr txBox="1"/>
              <p:nvPr/>
            </p:nvSpPr>
            <p:spPr>
              <a:xfrm>
                <a:off x="1705536" y="2767280"/>
                <a:ext cx="878092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Python </a:t>
                </a:r>
                <a14:m>
                  <m:oMath xmlns:m="http://schemas.openxmlformats.org/officeDocument/2006/math">
                    <m:r>
                      <a:rPr lang="zh-CN" altLang="en-US" sz="8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语言</m:t>
                    </m:r>
                  </m:oMath>
                </a14:m>
                <a:r>
                  <a:rPr lang="en-US" altLang="zh-CN" sz="8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zh-CN" altLang="en-US" sz="8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工具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EABA0C0-0E34-44F1-9EAB-814444F8C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36" y="2767280"/>
                <a:ext cx="8780928" cy="1323439"/>
              </a:xfrm>
              <a:prstGeom prst="rect">
                <a:avLst/>
              </a:prstGeom>
              <a:blipFill>
                <a:blip r:embed="rId2"/>
                <a:stretch>
                  <a:fillRect l="-486" t="-18894" r="-347" b="-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60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AEB374-8693-4207-AFF6-98915803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262" y="949570"/>
            <a:ext cx="6854693" cy="52314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7D7DE93-2828-459F-A78C-12C1BDC0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6" y="1793631"/>
            <a:ext cx="3919382" cy="3270738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2AE2FCB7-1C37-4E50-8A29-447E1D80ED6C}"/>
              </a:ext>
            </a:extLst>
          </p:cNvPr>
          <p:cNvSpPr/>
          <p:nvPr/>
        </p:nvSpPr>
        <p:spPr>
          <a:xfrm>
            <a:off x="4334608" y="3103685"/>
            <a:ext cx="896815" cy="4747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29E1EC-5D57-40EF-A270-C7933EE185D6}"/>
              </a:ext>
            </a:extLst>
          </p:cNvPr>
          <p:cNvSpPr/>
          <p:nvPr/>
        </p:nvSpPr>
        <p:spPr>
          <a:xfrm>
            <a:off x="543935" y="949570"/>
            <a:ext cx="3995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i="1" dirty="0">
                <a:solidFill>
                  <a:srgbClr val="FF0000"/>
                </a:solidFill>
              </a:rPr>
              <a:t>http://maoyan.com/films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6D8058-15E1-4501-9A12-F76075AC4A5A}"/>
              </a:ext>
            </a:extLst>
          </p:cNvPr>
          <p:cNvSpPr/>
          <p:nvPr/>
        </p:nvSpPr>
        <p:spPr>
          <a:xfrm>
            <a:off x="144999" y="134158"/>
            <a:ext cx="2348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i="1" dirty="0"/>
              <a:t>猫眼网页</a:t>
            </a:r>
            <a:r>
              <a:rPr lang="en-US" altLang="zh-CN" sz="4000" i="1" dirty="0"/>
              <a:t>: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49748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2385D65-6136-4527-8EE0-3BA48A7DE85A}"/>
              </a:ext>
            </a:extLst>
          </p:cNvPr>
          <p:cNvSpPr/>
          <p:nvPr/>
        </p:nvSpPr>
        <p:spPr>
          <a:xfrm>
            <a:off x="1394295" y="2267181"/>
            <a:ext cx="6933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i="1" dirty="0">
                <a:solidFill>
                  <a:srgbClr val="FF0000"/>
                </a:solidFill>
              </a:rPr>
              <a:t>http://docs.python-requests.org/en/master/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D6BEB9-9FD4-49F9-8DC6-6C919F389F00}"/>
              </a:ext>
            </a:extLst>
          </p:cNvPr>
          <p:cNvSpPr/>
          <p:nvPr/>
        </p:nvSpPr>
        <p:spPr>
          <a:xfrm>
            <a:off x="1394295" y="4212526"/>
            <a:ext cx="5593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i="1" dirty="0">
                <a:solidFill>
                  <a:srgbClr val="FF0000"/>
                </a:solidFill>
              </a:rPr>
              <a:t>https://pythonhosted.org/pyquery/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0ED8EF-1BAB-4C6D-8D5B-3C9E8D2ADE3D}"/>
              </a:ext>
            </a:extLst>
          </p:cNvPr>
          <p:cNvSpPr/>
          <p:nvPr/>
        </p:nvSpPr>
        <p:spPr>
          <a:xfrm>
            <a:off x="721357" y="1666544"/>
            <a:ext cx="24176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i="1" dirty="0"/>
              <a:t>Requests :</a:t>
            </a:r>
            <a:endParaRPr lang="zh-CN" altLang="en-US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D22DB7-7A16-4C29-A7FA-DCAAD41BD1F5}"/>
              </a:ext>
            </a:extLst>
          </p:cNvPr>
          <p:cNvSpPr/>
          <p:nvPr/>
        </p:nvSpPr>
        <p:spPr>
          <a:xfrm>
            <a:off x="721354" y="3674644"/>
            <a:ext cx="23086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i="1" dirty="0"/>
              <a:t>PyQuery :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62153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C8A47CCE-4C1A-4616-92D8-32A04D492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464" y="320585"/>
            <a:ext cx="11603072" cy="62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61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40CB50D-D613-424E-9FD4-B85DA847A3EC}"/>
              </a:ext>
            </a:extLst>
          </p:cNvPr>
          <p:cNvCxnSpPr>
            <a:cxnSpLocks/>
          </p:cNvCxnSpPr>
          <p:nvPr/>
        </p:nvCxnSpPr>
        <p:spPr>
          <a:xfrm>
            <a:off x="378199" y="4055010"/>
            <a:ext cx="11439525" cy="0"/>
          </a:xfrm>
          <a:prstGeom prst="straightConnector1">
            <a:avLst/>
          </a:prstGeom>
          <a:ln w="53975">
            <a:solidFill>
              <a:schemeClr val="bg2">
                <a:lumMod val="75000"/>
              </a:schemeClr>
            </a:solidFill>
            <a:headEnd type="diamon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9B3F5BD-D6B6-4F6F-BFE4-7B63876B077F}"/>
              </a:ext>
            </a:extLst>
          </p:cNvPr>
          <p:cNvSpPr txBox="1"/>
          <p:nvPr/>
        </p:nvSpPr>
        <p:spPr>
          <a:xfrm>
            <a:off x="378198" y="3726353"/>
            <a:ext cx="15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endParaRPr lang="zh-CN" altLang="en-US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9CE10181-69C6-4E9C-B1CB-4F0ABDC63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735" b="58833"/>
          <a:stretch/>
        </p:blipFill>
        <p:spPr>
          <a:xfrm>
            <a:off x="198577" y="2505637"/>
            <a:ext cx="11579692" cy="9233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5A0FF3C-CFA4-480F-9F5B-78D36A98239E}"/>
              </a:ext>
            </a:extLst>
          </p:cNvPr>
          <p:cNvSpPr/>
          <p:nvPr/>
        </p:nvSpPr>
        <p:spPr>
          <a:xfrm>
            <a:off x="689213" y="2818510"/>
            <a:ext cx="1210235" cy="369332"/>
          </a:xfrm>
          <a:prstGeom prst="rect">
            <a:avLst/>
          </a:prstGeom>
          <a:solidFill>
            <a:schemeClr val="bg1"/>
          </a:solidFill>
          <a:ln w="9525">
            <a:noFill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Thread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B168C76E-03F8-400B-ACAE-0193DE36069C}"/>
              </a:ext>
            </a:extLst>
          </p:cNvPr>
          <p:cNvSpPr txBox="1">
            <a:spLocks/>
          </p:cNvSpPr>
          <p:nvPr/>
        </p:nvSpPr>
        <p:spPr>
          <a:xfrm>
            <a:off x="361009" y="152390"/>
            <a:ext cx="1620957" cy="480131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u="none" kern="1200">
                <a:solidFill>
                  <a:schemeClr val="tx1"/>
                </a:solidFill>
                <a:effectLst/>
                <a:latin typeface="方正隶变简体" panose="02000000000000000000" pitchFamily="2" charset="-122"/>
                <a:ea typeface="方正隶变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+mn-lt"/>
              </a:rPr>
              <a:t>理解线程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3768C80-3144-4923-92FB-D0C4F2CD52A7}"/>
              </a:ext>
            </a:extLst>
          </p:cNvPr>
          <p:cNvGrpSpPr/>
          <p:nvPr/>
        </p:nvGrpSpPr>
        <p:grpSpPr>
          <a:xfrm>
            <a:off x="9892238" y="4490132"/>
            <a:ext cx="1801894" cy="1805156"/>
            <a:chOff x="9686050" y="4095685"/>
            <a:chExt cx="1801894" cy="180515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723A40B-9718-4B38-99CB-3D0B0EC48DCC}"/>
                </a:ext>
              </a:extLst>
            </p:cNvPr>
            <p:cNvGrpSpPr/>
            <p:nvPr/>
          </p:nvGrpSpPr>
          <p:grpSpPr>
            <a:xfrm>
              <a:off x="9707294" y="5135934"/>
              <a:ext cx="197224" cy="197224"/>
              <a:chOff x="9197788" y="4483797"/>
              <a:chExt cx="197224" cy="197224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DC7621-F8A5-400C-B32A-738ACF9B6713}"/>
                  </a:ext>
                </a:extLst>
              </p:cNvPr>
              <p:cNvSpPr/>
              <p:nvPr/>
            </p:nvSpPr>
            <p:spPr>
              <a:xfrm>
                <a:off x="9197788" y="4483797"/>
                <a:ext cx="197224" cy="197224"/>
              </a:xfrm>
              <a:prstGeom prst="ellipse">
                <a:avLst/>
              </a:prstGeom>
              <a:noFill/>
              <a:ln w="15875">
                <a:solidFill>
                  <a:schemeClr val="tx1">
                    <a:lumMod val="65000"/>
                    <a:lumOff val="3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36FCDE4F-FB0E-4696-94F2-77CC0A1B6717}"/>
                  </a:ext>
                </a:extLst>
              </p:cNvPr>
              <p:cNvCxnSpPr/>
              <p:nvPr/>
            </p:nvCxnSpPr>
            <p:spPr>
              <a:xfrm>
                <a:off x="9233648" y="4582410"/>
                <a:ext cx="126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内容占位符 1">
              <a:extLst>
                <a:ext uri="{FF2B5EF4-FFF2-40B4-BE49-F238E27FC236}">
                  <a16:creationId xmlns:a16="http://schemas.microsoft.com/office/drawing/2014/main" id="{E7A1C5A7-19C6-4E4B-994F-4E8FE2F67F79}"/>
                </a:ext>
              </a:extLst>
            </p:cNvPr>
            <p:cNvSpPr txBox="1">
              <a:spLocks/>
            </p:cNvSpPr>
            <p:nvPr/>
          </p:nvSpPr>
          <p:spPr>
            <a:xfrm>
              <a:off x="10058073" y="5065270"/>
              <a:ext cx="1210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latin typeface="方正隶变简体" panose="02000000000000000000" pitchFamily="2" charset="-122"/>
                  <a:ea typeface="方正隶变简体" panose="02000000000000000000" pitchFamily="2" charset="-122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可切换节点</a:t>
              </a:r>
            </a:p>
          </p:txBody>
        </p:sp>
        <p:pic>
          <p:nvPicPr>
            <p:cNvPr id="13" name="内容占位符 4">
              <a:extLst>
                <a:ext uri="{FF2B5EF4-FFF2-40B4-BE49-F238E27FC236}">
                  <a16:creationId xmlns:a16="http://schemas.microsoft.com/office/drawing/2014/main" id="{A5600290-B60C-4AA8-B6C2-77AB2E414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714" t="33644" r="45589" b="21290"/>
            <a:stretch/>
          </p:blipFill>
          <p:spPr>
            <a:xfrm>
              <a:off x="9686050" y="5589777"/>
              <a:ext cx="239713" cy="283575"/>
            </a:xfrm>
            <a:prstGeom prst="rect">
              <a:avLst/>
            </a:prstGeom>
          </p:spPr>
        </p:pic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2438E00-4F88-487F-83D6-BB72E9D55062}"/>
                </a:ext>
              </a:extLst>
            </p:cNvPr>
            <p:cNvSpPr/>
            <p:nvPr/>
          </p:nvSpPr>
          <p:spPr>
            <a:xfrm>
              <a:off x="9686050" y="4145106"/>
              <a:ext cx="239713" cy="239713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C90F287-E763-4F83-A320-AE2F191F7E65}"/>
                </a:ext>
              </a:extLst>
            </p:cNvPr>
            <p:cNvSpPr txBox="1"/>
            <p:nvPr/>
          </p:nvSpPr>
          <p:spPr>
            <a:xfrm>
              <a:off x="10058073" y="4095685"/>
              <a:ext cx="1429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隶变简体" panose="02000000000000000000" pitchFamily="2" charset="-122"/>
                  <a:ea typeface="方正隶变简体" panose="02000000000000000000" pitchFamily="2" charset="-122"/>
                </a:rPr>
                <a:t>开始烧水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EAB8785-EF59-4D2D-9335-DFE3DA9ACBF4}"/>
                </a:ext>
              </a:extLst>
            </p:cNvPr>
            <p:cNvSpPr/>
            <p:nvPr/>
          </p:nvSpPr>
          <p:spPr>
            <a:xfrm>
              <a:off x="9734450" y="4665281"/>
              <a:ext cx="142913" cy="142913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51F5AEA-3A9C-4257-AE42-51A709263391}"/>
                </a:ext>
              </a:extLst>
            </p:cNvPr>
            <p:cNvSpPr txBox="1"/>
            <p:nvPr/>
          </p:nvSpPr>
          <p:spPr>
            <a:xfrm>
              <a:off x="10058073" y="4567460"/>
              <a:ext cx="1429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隶变简体" panose="02000000000000000000" pitchFamily="2" charset="-122"/>
                  <a:ea typeface="方正隶变简体" panose="02000000000000000000" pitchFamily="2" charset="-122"/>
                </a:rPr>
                <a:t>水烧好了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0B3CFBD-82FA-4C70-9BB6-621D13921251}"/>
                </a:ext>
              </a:extLst>
            </p:cNvPr>
            <p:cNvSpPr txBox="1"/>
            <p:nvPr/>
          </p:nvSpPr>
          <p:spPr>
            <a:xfrm>
              <a:off x="10058073" y="5562287"/>
              <a:ext cx="1429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隶变简体" panose="02000000000000000000" pitchFamily="2" charset="-122"/>
                  <a:ea typeface="方正隶变简体" panose="02000000000000000000" pitchFamily="2" charset="-122"/>
                </a:rPr>
                <a:t>空闲时刻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369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087865-032B-406C-AC56-5B0E03A51BAE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477" y="1333169"/>
            <a:ext cx="10183019" cy="98835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CA3E394-8CE1-4287-832B-F8DC49402676}"/>
              </a:ext>
            </a:extLst>
          </p:cNvPr>
          <p:cNvCxnSpPr>
            <a:cxnSpLocks/>
          </p:cNvCxnSpPr>
          <p:nvPr/>
        </p:nvCxnSpPr>
        <p:spPr>
          <a:xfrm>
            <a:off x="591920" y="5636148"/>
            <a:ext cx="9085480" cy="0"/>
          </a:xfrm>
          <a:prstGeom prst="straightConnector1">
            <a:avLst/>
          </a:prstGeom>
          <a:ln w="53975">
            <a:solidFill>
              <a:schemeClr val="bg2">
                <a:lumMod val="75000"/>
              </a:schemeClr>
            </a:solidFill>
            <a:headEnd type="diamon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152FFAB8-3446-45A4-AAF4-5A9633638CCD}"/>
              </a:ext>
            </a:extLst>
          </p:cNvPr>
          <p:cNvSpPr txBox="1">
            <a:spLocks/>
          </p:cNvSpPr>
          <p:nvPr/>
        </p:nvSpPr>
        <p:spPr>
          <a:xfrm>
            <a:off x="361009" y="152390"/>
            <a:ext cx="1620957" cy="480131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u="none" kern="1200">
                <a:solidFill>
                  <a:schemeClr val="tx1"/>
                </a:solidFill>
                <a:effectLst/>
                <a:latin typeface="方正隶变简体" panose="02000000000000000000" pitchFamily="2" charset="-122"/>
                <a:ea typeface="方正隶变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+mn-lt"/>
              </a:rPr>
              <a:t>理解协程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923D3A5-1986-45CA-99CC-8B84A22D0F7E}"/>
              </a:ext>
            </a:extLst>
          </p:cNvPr>
          <p:cNvSpPr txBox="1"/>
          <p:nvPr/>
        </p:nvSpPr>
        <p:spPr>
          <a:xfrm>
            <a:off x="556478" y="5764951"/>
            <a:ext cx="15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endParaRPr lang="zh-CN" altLang="en-US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835A2BE-DF41-463D-8F6D-4F89250CEB70}"/>
              </a:ext>
            </a:extLst>
          </p:cNvPr>
          <p:cNvSpPr txBox="1"/>
          <p:nvPr/>
        </p:nvSpPr>
        <p:spPr>
          <a:xfrm>
            <a:off x="544017" y="1135572"/>
            <a:ext cx="15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Thread #1</a:t>
            </a:r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C65341E9-67CB-4FFD-B65A-6180604DE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880" y="4419035"/>
            <a:ext cx="7209787" cy="6269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8FF2653-FF60-4882-90E3-242F5F2D07BE}"/>
              </a:ext>
            </a:extLst>
          </p:cNvPr>
          <p:cNvSpPr txBox="1"/>
          <p:nvPr/>
        </p:nvSpPr>
        <p:spPr>
          <a:xfrm>
            <a:off x="544017" y="4049703"/>
            <a:ext cx="15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coroutine #1</a:t>
            </a:r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22A22-D56B-4977-8289-A39CBD4E7C0F}"/>
              </a:ext>
            </a:extLst>
          </p:cNvPr>
          <p:cNvSpPr/>
          <p:nvPr/>
        </p:nvSpPr>
        <p:spPr>
          <a:xfrm>
            <a:off x="6868248" y="1498043"/>
            <a:ext cx="1747318" cy="72723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82050AE-B268-424A-9F98-06E6AFDEB2A3}"/>
              </a:ext>
            </a:extLst>
          </p:cNvPr>
          <p:cNvSpPr/>
          <p:nvPr/>
        </p:nvSpPr>
        <p:spPr>
          <a:xfrm>
            <a:off x="3074846" y="2225282"/>
            <a:ext cx="4617267" cy="1039790"/>
          </a:xfrm>
          <a:custGeom>
            <a:avLst/>
            <a:gdLst>
              <a:gd name="connsiteX0" fmla="*/ 4599161 w 4599161"/>
              <a:gd name="connsiteY0" fmla="*/ 27160 h 1066306"/>
              <a:gd name="connsiteX1" fmla="*/ 2652666 w 4599161"/>
              <a:gd name="connsiteY1" fmla="*/ 878186 h 1066306"/>
              <a:gd name="connsiteX2" fmla="*/ 452674 w 4599161"/>
              <a:gd name="connsiteY2" fmla="*/ 995881 h 1066306"/>
              <a:gd name="connsiteX3" fmla="*/ 0 w 4599161"/>
              <a:gd name="connsiteY3" fmla="*/ 0 h 106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9161" h="1066306">
                <a:moveTo>
                  <a:pt x="4599161" y="27160"/>
                </a:moveTo>
                <a:cubicBezTo>
                  <a:pt x="3971454" y="371946"/>
                  <a:pt x="3343747" y="716733"/>
                  <a:pt x="2652666" y="878186"/>
                </a:cubicBezTo>
                <a:cubicBezTo>
                  <a:pt x="1961585" y="1039640"/>
                  <a:pt x="894785" y="1142245"/>
                  <a:pt x="452674" y="995881"/>
                </a:cubicBezTo>
                <a:cubicBezTo>
                  <a:pt x="10563" y="849517"/>
                  <a:pt x="5281" y="424758"/>
                  <a:pt x="0" y="0"/>
                </a:cubicBezTo>
              </a:path>
            </a:pathLst>
          </a:custGeom>
          <a:noFill/>
          <a:ln w="952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75406C6-7D00-465D-845E-7F51467B2077}"/>
              </a:ext>
            </a:extLst>
          </p:cNvPr>
          <p:cNvSpPr/>
          <p:nvPr/>
        </p:nvSpPr>
        <p:spPr>
          <a:xfrm>
            <a:off x="2232755" y="1498043"/>
            <a:ext cx="1747318" cy="72723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220AA18-E6A8-468D-8FCE-CD737F6A9DDE}"/>
              </a:ext>
            </a:extLst>
          </p:cNvPr>
          <p:cNvSpPr/>
          <p:nvPr/>
        </p:nvSpPr>
        <p:spPr>
          <a:xfrm>
            <a:off x="2232755" y="4371191"/>
            <a:ext cx="1747318" cy="72723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6DD522C-BC99-44D3-ABA9-E1AF1617D30A}"/>
              </a:ext>
            </a:extLst>
          </p:cNvPr>
          <p:cNvCxnSpPr>
            <a:cxnSpLocks/>
          </p:cNvCxnSpPr>
          <p:nvPr/>
        </p:nvCxnSpPr>
        <p:spPr>
          <a:xfrm>
            <a:off x="9285809" y="1861662"/>
            <a:ext cx="0" cy="37744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diamon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0EBF4EC-BC88-41F0-8F7B-F91B22FAA4E6}"/>
              </a:ext>
            </a:extLst>
          </p:cNvPr>
          <p:cNvCxnSpPr>
            <a:cxnSpLocks/>
          </p:cNvCxnSpPr>
          <p:nvPr/>
        </p:nvCxnSpPr>
        <p:spPr>
          <a:xfrm>
            <a:off x="6730025" y="4717048"/>
            <a:ext cx="0" cy="9191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diamon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854BD47-B80A-4D9B-B9EC-FD464B1F34D7}"/>
              </a:ext>
            </a:extLst>
          </p:cNvPr>
          <p:cNvCxnSpPr>
            <a:cxnSpLocks/>
          </p:cNvCxnSpPr>
          <p:nvPr/>
        </p:nvCxnSpPr>
        <p:spPr>
          <a:xfrm>
            <a:off x="591920" y="1333169"/>
            <a:ext cx="0" cy="43436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diamon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B2C28822-7146-40B8-85DE-B419C3284806}"/>
              </a:ext>
            </a:extLst>
          </p:cNvPr>
          <p:cNvSpPr/>
          <p:nvPr/>
        </p:nvSpPr>
        <p:spPr>
          <a:xfrm>
            <a:off x="8159753" y="1755381"/>
            <a:ext cx="239713" cy="239713"/>
          </a:xfrm>
          <a:prstGeom prst="ellipse">
            <a:avLst/>
          </a:prstGeom>
          <a:solidFill>
            <a:srgbClr val="E98279"/>
          </a:solidFill>
          <a:ln w="9525">
            <a:noFill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7A303EA-C7B2-4BA0-B02D-AF45274DC8C1}"/>
              </a:ext>
            </a:extLst>
          </p:cNvPr>
          <p:cNvSpPr/>
          <p:nvPr/>
        </p:nvSpPr>
        <p:spPr>
          <a:xfrm>
            <a:off x="7058251" y="1755381"/>
            <a:ext cx="239713" cy="239713"/>
          </a:xfrm>
          <a:prstGeom prst="ellipse">
            <a:avLst/>
          </a:prstGeom>
          <a:solidFill>
            <a:srgbClr val="E98279"/>
          </a:solidFill>
          <a:ln w="9525">
            <a:noFill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71BE6A1-532B-4B79-8488-9912CB95E769}"/>
              </a:ext>
            </a:extLst>
          </p:cNvPr>
          <p:cNvGrpSpPr/>
          <p:nvPr/>
        </p:nvGrpSpPr>
        <p:grpSpPr>
          <a:xfrm>
            <a:off x="10471628" y="3672705"/>
            <a:ext cx="1841070" cy="2120716"/>
            <a:chOff x="10451604" y="2527025"/>
            <a:chExt cx="1841070" cy="2120716"/>
          </a:xfrm>
        </p:grpSpPr>
        <p:pic>
          <p:nvPicPr>
            <p:cNvPr id="31" name="内容占位符 4">
              <a:extLst>
                <a:ext uri="{FF2B5EF4-FFF2-40B4-BE49-F238E27FC236}">
                  <a16:creationId xmlns:a16="http://schemas.microsoft.com/office/drawing/2014/main" id="{EDF647C4-16F4-432D-A105-3D3B848BE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714" t="33644" r="45589" b="21290"/>
            <a:stretch/>
          </p:blipFill>
          <p:spPr>
            <a:xfrm>
              <a:off x="10451604" y="4336677"/>
              <a:ext cx="239713" cy="283575"/>
            </a:xfrm>
            <a:prstGeom prst="rect">
              <a:avLst/>
            </a:prstGeom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1693629-3B7C-4F34-B3FE-28B0108FAD53}"/>
                </a:ext>
              </a:extLst>
            </p:cNvPr>
            <p:cNvSpPr/>
            <p:nvPr/>
          </p:nvSpPr>
          <p:spPr>
            <a:xfrm>
              <a:off x="10451605" y="3517551"/>
              <a:ext cx="239713" cy="239713"/>
            </a:xfrm>
            <a:prstGeom prst="ellipse">
              <a:avLst/>
            </a:prstGeom>
            <a:solidFill>
              <a:srgbClr val="E98279"/>
            </a:solidFill>
            <a:ln w="9525">
              <a:noFill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1D42023-7BDB-40AD-9381-A02949DC3864}"/>
                </a:ext>
              </a:extLst>
            </p:cNvPr>
            <p:cNvSpPr/>
            <p:nvPr/>
          </p:nvSpPr>
          <p:spPr>
            <a:xfrm>
              <a:off x="10451605" y="2576446"/>
              <a:ext cx="239713" cy="239713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C4B0F4F-BED5-47DE-B963-B412E74ACFA6}"/>
                </a:ext>
              </a:extLst>
            </p:cNvPr>
            <p:cNvSpPr txBox="1"/>
            <p:nvPr/>
          </p:nvSpPr>
          <p:spPr>
            <a:xfrm>
              <a:off x="10862803" y="2527025"/>
              <a:ext cx="1429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隶变简体" panose="02000000000000000000" pitchFamily="2" charset="-122"/>
                  <a:ea typeface="方正隶变简体" panose="02000000000000000000" pitchFamily="2" charset="-122"/>
                </a:rPr>
                <a:t>开始烧水</a:t>
              </a: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938C5D6-1790-4C27-9578-EC613703C525}"/>
                </a:ext>
              </a:extLst>
            </p:cNvPr>
            <p:cNvSpPr/>
            <p:nvPr/>
          </p:nvSpPr>
          <p:spPr>
            <a:xfrm>
              <a:off x="10500005" y="3096621"/>
              <a:ext cx="142913" cy="142913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F46E118-513B-42A8-8126-9FEA4A24F5A5}"/>
                </a:ext>
              </a:extLst>
            </p:cNvPr>
            <p:cNvSpPr txBox="1"/>
            <p:nvPr/>
          </p:nvSpPr>
          <p:spPr>
            <a:xfrm>
              <a:off x="10862802" y="2998800"/>
              <a:ext cx="1429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隶变简体" panose="02000000000000000000" pitchFamily="2" charset="-122"/>
                  <a:ea typeface="方正隶变简体" panose="02000000000000000000" pitchFamily="2" charset="-122"/>
                </a:rPr>
                <a:t>水烧好了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1EEE2B2-6DC2-43E0-A2A3-37AC8207F14D}"/>
                </a:ext>
              </a:extLst>
            </p:cNvPr>
            <p:cNvSpPr txBox="1"/>
            <p:nvPr/>
          </p:nvSpPr>
          <p:spPr>
            <a:xfrm>
              <a:off x="10840374" y="3468130"/>
              <a:ext cx="1429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隶变简体" panose="02000000000000000000" pitchFamily="2" charset="-122"/>
                  <a:ea typeface="方正隶变简体" panose="02000000000000000000" pitchFamily="2" charset="-122"/>
                </a:rPr>
                <a:t>拿出杯子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722EF65-D049-4628-9743-9143B820246A}"/>
                </a:ext>
              </a:extLst>
            </p:cNvPr>
            <p:cNvSpPr txBox="1"/>
            <p:nvPr/>
          </p:nvSpPr>
          <p:spPr>
            <a:xfrm>
              <a:off x="10851400" y="3899421"/>
              <a:ext cx="1429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隶变简体" panose="02000000000000000000" pitchFamily="2" charset="-122"/>
                  <a:ea typeface="方正隶变简体" panose="02000000000000000000" pitchFamily="2" charset="-122"/>
                </a:rPr>
                <a:t>放茶叶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1DF0717-B250-4622-9EBD-E0FF0787BFD2}"/>
                </a:ext>
              </a:extLst>
            </p:cNvPr>
            <p:cNvSpPr/>
            <p:nvPr/>
          </p:nvSpPr>
          <p:spPr>
            <a:xfrm>
              <a:off x="10451605" y="3948842"/>
              <a:ext cx="239713" cy="239713"/>
            </a:xfrm>
            <a:prstGeom prst="ellipse">
              <a:avLst/>
            </a:prstGeom>
            <a:solidFill>
              <a:srgbClr val="E98279"/>
            </a:solidFill>
            <a:ln w="9525">
              <a:noFill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DFA1F68-BF7D-4A0E-85B9-6B2915260107}"/>
                </a:ext>
              </a:extLst>
            </p:cNvPr>
            <p:cNvSpPr txBox="1"/>
            <p:nvPr/>
          </p:nvSpPr>
          <p:spPr>
            <a:xfrm>
              <a:off x="10862802" y="4309187"/>
              <a:ext cx="1429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隶变简体" panose="02000000000000000000" pitchFamily="2" charset="-122"/>
                  <a:ea typeface="方正隶变简体" panose="02000000000000000000" pitchFamily="2" charset="-122"/>
                </a:rPr>
                <a:t>空闲时刻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13BC2B7-F8C6-4857-81C2-1ED2681BA8D3}"/>
              </a:ext>
            </a:extLst>
          </p:cNvPr>
          <p:cNvSpPr/>
          <p:nvPr/>
        </p:nvSpPr>
        <p:spPr>
          <a:xfrm>
            <a:off x="173480" y="880210"/>
            <a:ext cx="11792891" cy="5254073"/>
          </a:xfrm>
          <a:prstGeom prst="rect">
            <a:avLst/>
          </a:prstGeom>
          <a:noFill/>
          <a:ln w="25400">
            <a:solidFill>
              <a:schemeClr val="bg1">
                <a:lumMod val="95000"/>
                <a:alpha val="33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7C5CABD-7624-4C81-B864-1CD3F2AA24D3}"/>
              </a:ext>
            </a:extLst>
          </p:cNvPr>
          <p:cNvSpPr/>
          <p:nvPr/>
        </p:nvSpPr>
        <p:spPr>
          <a:xfrm>
            <a:off x="170509" y="879655"/>
            <a:ext cx="11792891" cy="2744051"/>
          </a:xfrm>
          <a:prstGeom prst="rect">
            <a:avLst/>
          </a:prstGeom>
          <a:noFill/>
          <a:ln w="25400">
            <a:solidFill>
              <a:schemeClr val="bg1">
                <a:lumMod val="95000"/>
                <a:alpha val="33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1BCD7BB-3570-4D54-BCCE-0F014635545A}"/>
              </a:ext>
            </a:extLst>
          </p:cNvPr>
          <p:cNvSpPr txBox="1"/>
          <p:nvPr/>
        </p:nvSpPr>
        <p:spPr>
          <a:xfrm>
            <a:off x="8600300" y="5701586"/>
            <a:ext cx="151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Aharoni" panose="02010803020104030203" pitchFamily="2" charset="-79"/>
                <a:cs typeface="Aharoni" panose="02010803020104030203" pitchFamily="2" charset="-79"/>
              </a:rPr>
              <a:t>10 min</a:t>
            </a:r>
            <a:endParaRPr lang="zh-CN" altLang="en-US" sz="2000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E46A711-8481-40BD-9D2D-F5280D126CD5}"/>
              </a:ext>
            </a:extLst>
          </p:cNvPr>
          <p:cNvSpPr txBox="1"/>
          <p:nvPr/>
        </p:nvSpPr>
        <p:spPr>
          <a:xfrm>
            <a:off x="6300819" y="5722447"/>
            <a:ext cx="151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Aharoni" panose="02010803020104030203" pitchFamily="2" charset="-79"/>
                <a:cs typeface="Aharoni" panose="02010803020104030203" pitchFamily="2" charset="-79"/>
              </a:rPr>
              <a:t>7 min</a:t>
            </a:r>
            <a:endParaRPr lang="zh-CN" altLang="en-US" sz="2000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2299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7ABE034E-01F6-4294-88F7-C3C12497E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20" y="864542"/>
            <a:ext cx="12011761" cy="512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79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EA55D81-3FAF-481F-AED4-BA3FF6DA0B3D}"/>
              </a:ext>
            </a:extLst>
          </p:cNvPr>
          <p:cNvSpPr/>
          <p:nvPr/>
        </p:nvSpPr>
        <p:spPr>
          <a:xfrm>
            <a:off x="1394295" y="2303041"/>
            <a:ext cx="72779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FF0000"/>
                </a:solidFill>
              </a:rPr>
              <a:t>https://docs.python.org/3/library/asyncio.html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D3A39B-5C66-4713-BE91-5739F8F83467}"/>
              </a:ext>
            </a:extLst>
          </p:cNvPr>
          <p:cNvSpPr/>
          <p:nvPr/>
        </p:nvSpPr>
        <p:spPr>
          <a:xfrm>
            <a:off x="1394295" y="4329071"/>
            <a:ext cx="98187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i="1" dirty="0">
                <a:solidFill>
                  <a:srgbClr val="FF0000"/>
                </a:solidFill>
              </a:rPr>
              <a:t>https://aiohttp.readthedocs.io/en/stable/client_quickstart.html#make-a-request</a:t>
            </a:r>
            <a:endParaRPr lang="zh-CN" altLang="en-US" sz="2200" i="1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35831D-9EA8-4707-8CD9-DF6444359BEF}"/>
              </a:ext>
            </a:extLst>
          </p:cNvPr>
          <p:cNvSpPr/>
          <p:nvPr/>
        </p:nvSpPr>
        <p:spPr>
          <a:xfrm>
            <a:off x="721357" y="1666544"/>
            <a:ext cx="2066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i="1" dirty="0"/>
              <a:t>asycnio :</a:t>
            </a:r>
            <a:endParaRPr lang="zh-CN" altLang="en-US" sz="4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2D3187-9F24-4462-AC8B-DE2E4F2691BB}"/>
              </a:ext>
            </a:extLst>
          </p:cNvPr>
          <p:cNvSpPr/>
          <p:nvPr/>
        </p:nvSpPr>
        <p:spPr>
          <a:xfrm>
            <a:off x="721354" y="3674644"/>
            <a:ext cx="2007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i="1" dirty="0"/>
              <a:t>aiohttp :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40098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938199D9-8CE3-48FC-BEB3-27A5873C9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80" y="1772529"/>
            <a:ext cx="11927239" cy="37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8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9F64374-204B-4001-8A52-A137318D7DB5}"/>
              </a:ext>
            </a:extLst>
          </p:cNvPr>
          <p:cNvSpPr txBox="1"/>
          <p:nvPr/>
        </p:nvSpPr>
        <p:spPr>
          <a:xfrm>
            <a:off x="1108355" y="2980593"/>
            <a:ext cx="2268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E19771-80FE-44C6-A48A-8E33C8A3F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55" y="2582614"/>
            <a:ext cx="9927398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Concurrency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about dealing with lots of things at once.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about doing lots of things at once.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69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5">
            <a:extLst>
              <a:ext uri="{FF2B5EF4-FFF2-40B4-BE49-F238E27FC236}">
                <a16:creationId xmlns:a16="http://schemas.microsoft.com/office/drawing/2014/main" id="{B05100D7-8B83-4F10-8D3C-39D8BBAFE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775" y="1363186"/>
            <a:ext cx="11439526" cy="442077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40CB50D-D613-424E-9FD4-B85DA847A3EC}"/>
              </a:ext>
            </a:extLst>
          </p:cNvPr>
          <p:cNvCxnSpPr>
            <a:cxnSpLocks/>
          </p:cNvCxnSpPr>
          <p:nvPr/>
        </p:nvCxnSpPr>
        <p:spPr>
          <a:xfrm>
            <a:off x="485776" y="6233747"/>
            <a:ext cx="11439525" cy="0"/>
          </a:xfrm>
          <a:prstGeom prst="straightConnector1">
            <a:avLst/>
          </a:prstGeom>
          <a:ln w="53975">
            <a:solidFill>
              <a:schemeClr val="bg2">
                <a:lumMod val="75000"/>
              </a:schemeClr>
            </a:solidFill>
            <a:headEnd type="diamon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9B3F5BD-D6B6-4F6F-BFE4-7B63876B077F}"/>
              </a:ext>
            </a:extLst>
          </p:cNvPr>
          <p:cNvSpPr txBox="1"/>
          <p:nvPr/>
        </p:nvSpPr>
        <p:spPr>
          <a:xfrm>
            <a:off x="485775" y="5905090"/>
            <a:ext cx="15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Time   </a:t>
            </a:r>
            <a:r>
              <a:rPr lang="en-US" altLang="zh-CN" i="1" dirty="0">
                <a:latin typeface="Aharoni" panose="02010803020104030203" pitchFamily="2" charset="-79"/>
                <a:cs typeface="Aharoni" panose="02010803020104030203" pitchFamily="2" charset="-79"/>
              </a:rPr>
              <a:t>0.02s</a:t>
            </a:r>
            <a:endParaRPr lang="zh-CN" altLang="en-US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90C809B1-1B75-4E46-BF81-8D5F8C5654D1}"/>
              </a:ext>
            </a:extLst>
          </p:cNvPr>
          <p:cNvSpPr txBox="1">
            <a:spLocks/>
          </p:cNvSpPr>
          <p:nvPr/>
        </p:nvSpPr>
        <p:spPr>
          <a:xfrm>
            <a:off x="361009" y="152390"/>
            <a:ext cx="1980029" cy="480131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u="none" kern="1200">
                <a:solidFill>
                  <a:schemeClr val="tx1"/>
                </a:solidFill>
                <a:effectLst/>
                <a:latin typeface="方正隶变简体" panose="02000000000000000000" pitchFamily="2" charset="-122"/>
                <a:ea typeface="方正隶变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+mn-lt"/>
              </a:rPr>
              <a:t>理解多线程</a:t>
            </a:r>
          </a:p>
        </p:txBody>
      </p:sp>
    </p:spTree>
    <p:extLst>
      <p:ext uri="{BB962C8B-B14F-4D97-AF65-F5344CB8AC3E}">
        <p14:creationId xmlns:p14="http://schemas.microsoft.com/office/powerpoint/2010/main" val="375113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F83EC935-F646-4996-A25D-FCB16F82C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569" y="516238"/>
            <a:ext cx="11456862" cy="58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22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40CB50D-D613-424E-9FD4-B85DA847A3EC}"/>
              </a:ext>
            </a:extLst>
          </p:cNvPr>
          <p:cNvCxnSpPr>
            <a:cxnSpLocks/>
          </p:cNvCxnSpPr>
          <p:nvPr/>
        </p:nvCxnSpPr>
        <p:spPr>
          <a:xfrm>
            <a:off x="485776" y="6233747"/>
            <a:ext cx="11439525" cy="0"/>
          </a:xfrm>
          <a:prstGeom prst="straightConnector1">
            <a:avLst/>
          </a:prstGeom>
          <a:ln w="53975">
            <a:solidFill>
              <a:schemeClr val="bg2">
                <a:lumMod val="75000"/>
              </a:schemeClr>
            </a:solidFill>
            <a:headEnd type="diamon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9B3F5BD-D6B6-4F6F-BFE4-7B63876B077F}"/>
              </a:ext>
            </a:extLst>
          </p:cNvPr>
          <p:cNvSpPr txBox="1"/>
          <p:nvPr/>
        </p:nvSpPr>
        <p:spPr>
          <a:xfrm>
            <a:off x="485775" y="5905090"/>
            <a:ext cx="15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Time   </a:t>
            </a:r>
            <a:r>
              <a:rPr lang="en-US" altLang="zh-CN" i="1" dirty="0">
                <a:latin typeface="Aharoni" panose="02010803020104030203" pitchFamily="2" charset="-79"/>
                <a:cs typeface="Aharoni" panose="02010803020104030203" pitchFamily="2" charset="-79"/>
              </a:rPr>
              <a:t>0.02s</a:t>
            </a:r>
            <a:endParaRPr lang="zh-CN" altLang="en-US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9CE10181-69C6-4E9C-B1CB-4F0ABDC63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009" y="1993118"/>
            <a:ext cx="11579692" cy="2605997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50A9DAB5-FC8B-418E-AE1A-B3456A857187}"/>
              </a:ext>
            </a:extLst>
          </p:cNvPr>
          <p:cNvSpPr txBox="1">
            <a:spLocks/>
          </p:cNvSpPr>
          <p:nvPr/>
        </p:nvSpPr>
        <p:spPr>
          <a:xfrm>
            <a:off x="361009" y="152390"/>
            <a:ext cx="1620957" cy="480131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u="none" kern="1200">
                <a:solidFill>
                  <a:schemeClr val="tx1"/>
                </a:solidFill>
                <a:effectLst/>
                <a:latin typeface="方正隶变简体" panose="02000000000000000000" pitchFamily="2" charset="-122"/>
                <a:ea typeface="方正隶变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+mn-lt"/>
              </a:rPr>
              <a:t>理解进程</a:t>
            </a:r>
          </a:p>
        </p:txBody>
      </p:sp>
    </p:spTree>
    <p:extLst>
      <p:ext uri="{BB962C8B-B14F-4D97-AF65-F5344CB8AC3E}">
        <p14:creationId xmlns:p14="http://schemas.microsoft.com/office/powerpoint/2010/main" val="255883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70DFC2-8764-43F9-B334-AF02A0E3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17569" cy="15861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EABA0C0-0E34-44F1-9EAB-814444F8C7EB}"/>
              </a:ext>
            </a:extLst>
          </p:cNvPr>
          <p:cNvSpPr txBox="1"/>
          <p:nvPr/>
        </p:nvSpPr>
        <p:spPr>
          <a:xfrm>
            <a:off x="1900518" y="1586159"/>
            <a:ext cx="8780928" cy="452431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 install </a:t>
            </a:r>
            <a:r>
              <a:rPr lang="en-US" altLang="zh-CN" sz="8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pyquery</a:t>
            </a:r>
            <a:endParaRPr lang="en-US" altLang="zh-CN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 install requests</a:t>
            </a: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 </a:t>
            </a:r>
            <a:r>
              <a:rPr lang="en-US" altLang="zh-CN" sz="8000">
                <a:solidFill>
                  <a:schemeClr val="tx1">
                    <a:lumMod val="75000"/>
                    <a:lumOff val="25000"/>
                  </a:schemeClr>
                </a:solidFill>
              </a:rPr>
              <a:t>install aiohttp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930A2D-519B-40B2-B9B0-62EFD70B13F0}"/>
              </a:ext>
            </a:extLst>
          </p:cNvPr>
          <p:cNvSpPr txBox="1"/>
          <p:nvPr/>
        </p:nvSpPr>
        <p:spPr>
          <a:xfrm>
            <a:off x="1900518" y="403411"/>
            <a:ext cx="2788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安装第三方库</a:t>
            </a:r>
          </a:p>
        </p:txBody>
      </p:sp>
    </p:spTree>
    <p:extLst>
      <p:ext uri="{BB962C8B-B14F-4D97-AF65-F5344CB8AC3E}">
        <p14:creationId xmlns:p14="http://schemas.microsoft.com/office/powerpoint/2010/main" val="348955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ABA0C0-0E34-44F1-9EAB-814444F8C7EB}"/>
              </a:ext>
            </a:extLst>
          </p:cNvPr>
          <p:cNvSpPr txBox="1"/>
          <p:nvPr/>
        </p:nvSpPr>
        <p:spPr>
          <a:xfrm>
            <a:off x="1705536" y="2767280"/>
            <a:ext cx="8780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代码实现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用什么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F41370-3605-4966-BE3B-1992DAAE8419}"/>
              </a:ext>
            </a:extLst>
          </p:cNvPr>
          <p:cNvSpPr txBox="1"/>
          <p:nvPr/>
        </p:nvSpPr>
        <p:spPr>
          <a:xfrm>
            <a:off x="7664825" y="4090719"/>
            <a:ext cx="4191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编写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调试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运行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CN" altLang="en-US" sz="3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3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3071F9FF-4315-4EB0-9BBA-A3AB1EDBF4B2}"/>
              </a:ext>
            </a:extLst>
          </p:cNvPr>
          <p:cNvGrpSpPr/>
          <p:nvPr/>
        </p:nvGrpSpPr>
        <p:grpSpPr>
          <a:xfrm>
            <a:off x="2771421" y="1158582"/>
            <a:ext cx="6649157" cy="4517892"/>
            <a:chOff x="2689412" y="628806"/>
            <a:chExt cx="8298897" cy="5638839"/>
          </a:xfrm>
        </p:grpSpPr>
        <p:grpSp>
          <p:nvGrpSpPr>
            <p:cNvPr id="4" name="SharePoint">
              <a:extLst>
                <a:ext uri="{FF2B5EF4-FFF2-40B4-BE49-F238E27FC236}">
                  <a16:creationId xmlns:a16="http://schemas.microsoft.com/office/drawing/2014/main" id="{AABF7BE5-D67F-464F-BEEB-04D0E4AA472C}"/>
                </a:ext>
              </a:extLst>
            </p:cNvPr>
            <p:cNvGrpSpPr/>
            <p:nvPr>
              <p:custDataLst>
                <p:custData r:id="rId1"/>
              </p:custDataLst>
            </p:nvPr>
          </p:nvGrpSpPr>
          <p:grpSpPr>
            <a:xfrm>
              <a:off x="2689412" y="628806"/>
              <a:ext cx="8298897" cy="5638839"/>
              <a:chOff x="0" y="-38421"/>
              <a:chExt cx="9144000" cy="6896421"/>
            </a:xfrm>
          </p:grpSpPr>
          <p:grpSp>
            <p:nvGrpSpPr>
              <p:cNvPr id="5" name="Group 2">
                <a:extLst>
                  <a:ext uri="{FF2B5EF4-FFF2-40B4-BE49-F238E27FC236}">
                    <a16:creationId xmlns:a16="http://schemas.microsoft.com/office/drawing/2014/main" id="{140E0486-C857-4D08-99D6-A461E9831138}"/>
                  </a:ext>
                </a:extLst>
              </p:cNvPr>
              <p:cNvGrpSpPr/>
              <p:nvPr/>
            </p:nvGrpSpPr>
            <p:grpSpPr>
              <a:xfrm>
                <a:off x="0" y="-38421"/>
                <a:ext cx="9144000" cy="6896421"/>
                <a:chOff x="0" y="-38421"/>
                <a:chExt cx="9144000" cy="6896421"/>
              </a:xfrm>
            </p:grpSpPr>
            <p:sp>
              <p:nvSpPr>
                <p:cNvPr id="39" name="Rectangle 36">
                  <a:extLst>
                    <a:ext uri="{FF2B5EF4-FFF2-40B4-BE49-F238E27FC236}">
                      <a16:creationId xmlns:a16="http://schemas.microsoft.com/office/drawing/2014/main" id="{DAB23661-8512-45BA-86EB-7B25AA441A8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9144000" cy="6858000"/>
                </a:xfrm>
                <a:prstGeom prst="rect">
                  <a:avLst/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1050" kern="0" dirty="0">
                    <a:solidFill>
                      <a:prstClr val="white"/>
                    </a:solidFill>
                    <a:latin typeface="Segoe UI"/>
                  </a:endParaRPr>
                </a:p>
              </p:txBody>
            </p:sp>
            <p:sp>
              <p:nvSpPr>
                <p:cNvPr id="40" name="WindowTitle">
                  <a:extLst>
                    <a:ext uri="{FF2B5EF4-FFF2-40B4-BE49-F238E27FC236}">
                      <a16:creationId xmlns:a16="http://schemas.microsoft.com/office/drawing/2014/main" id="{307ECAB0-9F60-4F0A-920C-2FAC2FE9BCB3}"/>
                    </a:ext>
                  </a:extLst>
                </p:cNvPr>
                <p:cNvSpPr txBox="1"/>
                <p:nvPr/>
              </p:nvSpPr>
              <p:spPr>
                <a:xfrm>
                  <a:off x="22515" y="-38421"/>
                  <a:ext cx="1679453" cy="352358"/>
                </a:xfrm>
                <a:prstGeom prst="rect">
                  <a:avLst/>
                </a:prstGeom>
                <a:noFill/>
              </p:spPr>
              <p:txBody>
                <a:bodyPr wrap="none" lIns="91440" tIns="18288" rIns="91440" bIns="27432" rtlCol="0" anchor="ctr" anchorCtr="0">
                  <a:spAutoFit/>
                </a:bodyPr>
                <a:lstStyle/>
                <a:p>
                  <a:r>
                    <a:rPr lang="en-US" sz="1200" b="1" dirty="0">
                      <a:solidFill>
                        <a:prstClr val="white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P</a:t>
                  </a:r>
                  <a:r>
                    <a:rPr lang="en-US" altLang="zh-CN" sz="1200" b="1" dirty="0">
                      <a:solidFill>
                        <a:prstClr val="white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yShare Day 3</a:t>
                  </a:r>
                  <a:endParaRPr lang="en-US" sz="1200" b="1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UrlBar">
                  <a:extLst>
                    <a:ext uri="{FF2B5EF4-FFF2-40B4-BE49-F238E27FC236}">
                      <a16:creationId xmlns:a16="http://schemas.microsoft.com/office/drawing/2014/main" id="{496482C9-F9A6-430E-B295-BC3B5CA1FD45}"/>
                    </a:ext>
                  </a:extLst>
                </p:cNvPr>
                <p:cNvSpPr/>
                <p:nvPr/>
              </p:nvSpPr>
              <p:spPr>
                <a:xfrm>
                  <a:off x="923924" y="340846"/>
                  <a:ext cx="8092912" cy="259002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r>
                    <a:rPr lang="en-US" sz="120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rPr>
                    <a:t>http://www.jetbrains.com/pycharm/download/#section=windows</a:t>
                  </a:r>
                </a:p>
              </p:txBody>
            </p:sp>
            <p:grpSp>
              <p:nvGrpSpPr>
                <p:cNvPr id="42" name="Group 39">
                  <a:extLst>
                    <a:ext uri="{FF2B5EF4-FFF2-40B4-BE49-F238E27FC236}">
                      <a16:creationId xmlns:a16="http://schemas.microsoft.com/office/drawing/2014/main" id="{3C0F6376-3F3D-4A35-B155-387C577B6468}"/>
                    </a:ext>
                  </a:extLst>
                </p:cNvPr>
                <p:cNvGrpSpPr/>
                <p:nvPr/>
              </p:nvGrpSpPr>
              <p:grpSpPr>
                <a:xfrm>
                  <a:off x="81598" y="286385"/>
                  <a:ext cx="320040" cy="316520"/>
                  <a:chOff x="72073" y="221749"/>
                  <a:chExt cx="320040" cy="316520"/>
                </a:xfrm>
              </p:grpSpPr>
              <p:sp>
                <p:nvSpPr>
                  <p:cNvPr id="58" name="Oval 55">
                    <a:extLst>
                      <a:ext uri="{FF2B5EF4-FFF2-40B4-BE49-F238E27FC236}">
                        <a16:creationId xmlns:a16="http://schemas.microsoft.com/office/drawing/2014/main" id="{073DD809-50A9-4EF1-8593-11202E731039}"/>
                      </a:ext>
                    </a:extLst>
                  </p:cNvPr>
                  <p:cNvSpPr/>
                  <p:nvPr/>
                </p:nvSpPr>
                <p:spPr>
                  <a:xfrm>
                    <a:off x="72073" y="221749"/>
                    <a:ext cx="320040" cy="316520"/>
                  </a:xfrm>
                  <a:prstGeom prst="ellipse">
                    <a:avLst/>
                  </a:prstGeom>
                  <a:gradFill flip="none" rotWithShape="1">
                    <a:gsLst>
                      <a:gs pos="91000">
                        <a:srgbClr val="FFFFFF">
                          <a:lumMod val="85000"/>
                        </a:srgbClr>
                      </a:gs>
                      <a:gs pos="36000">
                        <a:srgbClr val="FFFFFF">
                          <a:lumMod val="95000"/>
                        </a:srgbClr>
                      </a:gs>
                      <a:gs pos="100000">
                        <a:srgbClr val="FFFFFF">
                          <a:lumMod val="95000"/>
                        </a:srgbClr>
                      </a:gs>
                    </a:gsLst>
                    <a:lin ang="5400000" scaled="0"/>
                    <a:tileRect/>
                  </a:gradFill>
                  <a:ln w="3175">
                    <a:solidFill>
                      <a:srgbClr val="000000">
                        <a:lumMod val="50000"/>
                        <a:lumOff val="50000"/>
                      </a:srgbClr>
                    </a:solidFill>
                  </a:ln>
                  <a:effectLst/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" name="Left Arrow 56">
                    <a:extLst>
                      <a:ext uri="{FF2B5EF4-FFF2-40B4-BE49-F238E27FC236}">
                        <a16:creationId xmlns:a16="http://schemas.microsoft.com/office/drawing/2014/main" id="{5629A1E2-2CD0-42D5-ADA5-65C9F5C18631}"/>
                      </a:ext>
                    </a:extLst>
                  </p:cNvPr>
                  <p:cNvSpPr/>
                  <p:nvPr/>
                </p:nvSpPr>
                <p:spPr>
                  <a:xfrm>
                    <a:off x="109358" y="275511"/>
                    <a:ext cx="223134" cy="208997"/>
                  </a:xfrm>
                  <a:prstGeom prst="leftArrow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sz="1050" kern="0">
                      <a:solidFill>
                        <a:prstClr val="white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43" name="Group 40">
                  <a:extLst>
                    <a:ext uri="{FF2B5EF4-FFF2-40B4-BE49-F238E27FC236}">
                      <a16:creationId xmlns:a16="http://schemas.microsoft.com/office/drawing/2014/main" id="{96AE87EC-F061-4F9B-A705-58D06ACC507D}"/>
                    </a:ext>
                  </a:extLst>
                </p:cNvPr>
                <p:cNvGrpSpPr/>
                <p:nvPr/>
              </p:nvGrpSpPr>
              <p:grpSpPr>
                <a:xfrm>
                  <a:off x="453671" y="286384"/>
                  <a:ext cx="320040" cy="316520"/>
                  <a:chOff x="444146" y="221748"/>
                  <a:chExt cx="320040" cy="316520"/>
                </a:xfrm>
              </p:grpSpPr>
              <p:sp>
                <p:nvSpPr>
                  <p:cNvPr id="56" name="Oval 53">
                    <a:extLst>
                      <a:ext uri="{FF2B5EF4-FFF2-40B4-BE49-F238E27FC236}">
                        <a16:creationId xmlns:a16="http://schemas.microsoft.com/office/drawing/2014/main" id="{478CAC94-38B8-4F1B-AE13-8FA5FDCCFA8B}"/>
                      </a:ext>
                    </a:extLst>
                  </p:cNvPr>
                  <p:cNvSpPr/>
                  <p:nvPr/>
                </p:nvSpPr>
                <p:spPr>
                  <a:xfrm>
                    <a:off x="444146" y="221748"/>
                    <a:ext cx="320040" cy="316520"/>
                  </a:xfrm>
                  <a:prstGeom prst="ellipse">
                    <a:avLst/>
                  </a:prstGeom>
                  <a:gradFill flip="none" rotWithShape="1">
                    <a:gsLst>
                      <a:gs pos="91000">
                        <a:srgbClr val="FFFFFF">
                          <a:lumMod val="85000"/>
                        </a:srgbClr>
                      </a:gs>
                      <a:gs pos="36000">
                        <a:srgbClr val="FFFFFF">
                          <a:lumMod val="95000"/>
                        </a:srgbClr>
                      </a:gs>
                      <a:gs pos="100000">
                        <a:srgbClr val="FFFFFF">
                          <a:lumMod val="95000"/>
                        </a:srgbClr>
                      </a:gs>
                    </a:gsLst>
                    <a:lin ang="5400000" scaled="0"/>
                    <a:tileRect/>
                  </a:gradFill>
                  <a:ln w="3175">
                    <a:solidFill>
                      <a:srgbClr val="000000">
                        <a:lumMod val="50000"/>
                        <a:lumOff val="50000"/>
                      </a:srgbClr>
                    </a:solidFill>
                  </a:ln>
                  <a:effectLst/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" name="Right Arrow 54">
                    <a:extLst>
                      <a:ext uri="{FF2B5EF4-FFF2-40B4-BE49-F238E27FC236}">
                        <a16:creationId xmlns:a16="http://schemas.microsoft.com/office/drawing/2014/main" id="{42A125A5-C056-464E-8768-6683A35A28A8}"/>
                      </a:ext>
                    </a:extLst>
                  </p:cNvPr>
                  <p:cNvSpPr/>
                  <p:nvPr/>
                </p:nvSpPr>
                <p:spPr>
                  <a:xfrm>
                    <a:off x="481249" y="275509"/>
                    <a:ext cx="257146" cy="208999"/>
                  </a:xfrm>
                  <a:prstGeom prst="rightArrow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sz="1050" kern="0">
                      <a:solidFill>
                        <a:prstClr val="white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44" name="Minimize - Maximize - Close">
                  <a:extLst>
                    <a:ext uri="{FF2B5EF4-FFF2-40B4-BE49-F238E27FC236}">
                      <a16:creationId xmlns:a16="http://schemas.microsoft.com/office/drawing/2014/main" id="{06DF25A6-63CA-4CD0-A6E0-064A6776C1DC}"/>
                    </a:ext>
                  </a:extLst>
                </p:cNvPr>
                <p:cNvGrpSpPr/>
                <p:nvPr/>
              </p:nvGrpSpPr>
              <p:grpSpPr>
                <a:xfrm>
                  <a:off x="8632311" y="92599"/>
                  <a:ext cx="384527" cy="78032"/>
                  <a:chOff x="9347642" y="131588"/>
                  <a:chExt cx="384527" cy="78032"/>
                </a:xfrm>
              </p:grpSpPr>
              <p:cxnSp>
                <p:nvCxnSpPr>
                  <p:cNvPr id="51" name="Line">
                    <a:extLst>
                      <a:ext uri="{FF2B5EF4-FFF2-40B4-BE49-F238E27FC236}">
                        <a16:creationId xmlns:a16="http://schemas.microsoft.com/office/drawing/2014/main" id="{B0B1F4C7-5702-46A6-9010-62CDC261E0F5}"/>
                      </a:ext>
                    </a:extLst>
                  </p:cNvPr>
                  <p:cNvCxnSpPr/>
                  <p:nvPr/>
                </p:nvCxnSpPr>
                <p:spPr>
                  <a:xfrm>
                    <a:off x="9661396" y="131588"/>
                    <a:ext cx="70773" cy="762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rgbClr val="4F81BD"/>
                  </a:lnRef>
                  <a:fillRef idx="0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52" name="Line">
                    <a:extLst>
                      <a:ext uri="{FF2B5EF4-FFF2-40B4-BE49-F238E27FC236}">
                        <a16:creationId xmlns:a16="http://schemas.microsoft.com/office/drawing/2014/main" id="{97BAD5BB-BF2A-4BF1-A8FC-ECF42CC5621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61395" y="131588"/>
                    <a:ext cx="70773" cy="762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rgbClr val="4F81BD"/>
                  </a:lnRef>
                  <a:fillRef idx="0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</p:cxnSp>
              <p:sp>
                <p:nvSpPr>
                  <p:cNvPr id="53" name="Line">
                    <a:extLst>
                      <a:ext uri="{FF2B5EF4-FFF2-40B4-BE49-F238E27FC236}">
                        <a16:creationId xmlns:a16="http://schemas.microsoft.com/office/drawing/2014/main" id="{791A999F-35C2-4B51-89DB-4D20F159012D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9499472" y="143255"/>
                    <a:ext cx="91440" cy="9144"/>
                  </a:xfrm>
                  <a:prstGeom prst="rect">
                    <a:avLst/>
                  </a:prstGeom>
                  <a:solidFill>
                    <a:srgbClr val="919191"/>
                  </a:solidFill>
                  <a:ln w="3175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001">
                    <a:srgbClr val="000000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" name="Line">
                    <a:extLst>
                      <a:ext uri="{FF2B5EF4-FFF2-40B4-BE49-F238E27FC236}">
                        <a16:creationId xmlns:a16="http://schemas.microsoft.com/office/drawing/2014/main" id="{27862E19-D3E7-41CF-B1D0-6C70F416A700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9498658" y="135261"/>
                    <a:ext cx="91440" cy="72527"/>
                  </a:xfrm>
                  <a:prstGeom prst="rect">
                    <a:avLst/>
                  </a:pr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001">
                    <a:srgbClr val="000000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Line">
                    <a:extLst>
                      <a:ext uri="{FF2B5EF4-FFF2-40B4-BE49-F238E27FC236}">
                        <a16:creationId xmlns:a16="http://schemas.microsoft.com/office/drawing/2014/main" id="{FCD2026D-E7FF-4AA8-900F-3CD2D7471C56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9347642" y="200476"/>
                    <a:ext cx="91440" cy="9144"/>
                  </a:xfrm>
                  <a:prstGeom prst="rect">
                    <a:avLst/>
                  </a:prstGeom>
                  <a:solidFill>
                    <a:srgbClr val="919191"/>
                  </a:solidFill>
                  <a:ln w="3175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001">
                    <a:srgbClr val="000000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5" name="Rectangle 42">
                  <a:extLst>
                    <a:ext uri="{FF2B5EF4-FFF2-40B4-BE49-F238E27FC236}">
                      <a16:creationId xmlns:a16="http://schemas.microsoft.com/office/drawing/2014/main" id="{5026D686-1ACB-4A2E-A888-089BFEDF786D}"/>
                    </a:ext>
                  </a:extLst>
                </p:cNvPr>
                <p:cNvSpPr/>
                <p:nvPr/>
              </p:nvSpPr>
              <p:spPr>
                <a:xfrm>
                  <a:off x="76200" y="685159"/>
                  <a:ext cx="8991600" cy="6066801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1050" kern="0">
                    <a:solidFill>
                      <a:prstClr val="white"/>
                    </a:solidFill>
                    <a:latin typeface="Segoe UI"/>
                  </a:endParaRPr>
                </a:p>
              </p:txBody>
            </p:sp>
            <p:cxnSp>
              <p:nvCxnSpPr>
                <p:cNvPr id="49" name="IconLine">
                  <a:extLst>
                    <a:ext uri="{FF2B5EF4-FFF2-40B4-BE49-F238E27FC236}">
                      <a16:creationId xmlns:a16="http://schemas.microsoft.com/office/drawing/2014/main" id="{5DFC7ADA-B2C3-4CDF-9C47-04F875224C47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8886351" y="460168"/>
                  <a:ext cx="60564" cy="60586"/>
                </a:xfrm>
                <a:prstGeom prst="line">
                  <a:avLst/>
                </a:prstGeom>
                <a:ln w="19050">
                  <a:solidFill>
                    <a:srgbClr val="FFFFFF">
                      <a:lumMod val="65000"/>
                    </a:srgbClr>
                  </a:solidFill>
                </a:ln>
              </p:spPr>
              <p:style>
                <a:lnRef idx="1">
                  <a:srgbClr val="4F81BD"/>
                </a:lnRef>
                <a:fillRef idx="0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</p:cxnSp>
          </p:grp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4A1229A1-0D7D-441E-B13C-B51EF71E64E6}"/>
                  </a:ext>
                </a:extLst>
              </p:cNvPr>
              <p:cNvSpPr/>
              <p:nvPr/>
            </p:nvSpPr>
            <p:spPr>
              <a:xfrm>
                <a:off x="76200" y="685160"/>
                <a:ext cx="8991600" cy="41878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7" name="Group 4">
                <a:extLst>
                  <a:ext uri="{FF2B5EF4-FFF2-40B4-BE49-F238E27FC236}">
                    <a16:creationId xmlns:a16="http://schemas.microsoft.com/office/drawing/2014/main" id="{E90F61AF-C932-4506-9EC1-4BE216E57DD8}"/>
                  </a:ext>
                </a:extLst>
              </p:cNvPr>
              <p:cNvGrpSpPr/>
              <p:nvPr/>
            </p:nvGrpSpPr>
            <p:grpSpPr>
              <a:xfrm>
                <a:off x="1630366" y="855869"/>
                <a:ext cx="900502" cy="248078"/>
                <a:chOff x="3473590" y="2698418"/>
                <a:chExt cx="582858" cy="211665"/>
              </a:xfrm>
            </p:grpSpPr>
            <p:sp>
              <p:nvSpPr>
                <p:cNvPr id="37" name="ActiveTab">
                  <a:extLst>
                    <a:ext uri="{FF2B5EF4-FFF2-40B4-BE49-F238E27FC236}">
                      <a16:creationId xmlns:a16="http://schemas.microsoft.com/office/drawing/2014/main" id="{F1638BF2-2425-4AD1-B1FB-144CDE99064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73590" y="2698418"/>
                  <a:ext cx="582858" cy="21031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txBody>
                <a:bodyPr vertOverflow="ellipsis" lIns="0" tIns="18288" rIns="45720" rtlCol="0">
                  <a:noAutofit/>
                </a:bodyPr>
                <a:lstStyle/>
                <a:p>
                  <a:pPr algn="ctr"/>
                  <a:r>
                    <a:rPr lang="en-US" sz="12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Browse</a:t>
                  </a:r>
                </a:p>
              </p:txBody>
            </p:sp>
            <p:sp>
              <p:nvSpPr>
                <p:cNvPr id="38" name="TabLine">
                  <a:extLst>
                    <a:ext uri="{FF2B5EF4-FFF2-40B4-BE49-F238E27FC236}">
                      <a16:creationId xmlns:a16="http://schemas.microsoft.com/office/drawing/2014/main" id="{EFE3208E-D88F-4147-946A-C9FD722794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479835" y="2908730"/>
                  <a:ext cx="570368" cy="1355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DownArrow">
                <a:extLst>
                  <a:ext uri="{FF2B5EF4-FFF2-40B4-BE49-F238E27FC236}">
                    <a16:creationId xmlns:a16="http://schemas.microsoft.com/office/drawing/2014/main" id="{66591125-61F7-4262-BFA3-AC595638C2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868863" y="876252"/>
                <a:ext cx="81307" cy="48767"/>
              </a:xfrm>
              <a:prstGeom prst="triangl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sz="2400" dirty="0"/>
              </a:p>
            </p:txBody>
          </p: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4261652-9657-4850-B392-C840E0DAC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1084" y="2064085"/>
              <a:ext cx="6459631" cy="3273210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21E9DB5-FD8C-4468-AF37-EFA962D57169}"/>
              </a:ext>
            </a:extLst>
          </p:cNvPr>
          <p:cNvSpPr txBox="1"/>
          <p:nvPr/>
        </p:nvSpPr>
        <p:spPr>
          <a:xfrm>
            <a:off x="527256" y="233776"/>
            <a:ext cx="2788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下载安装</a:t>
            </a:r>
          </a:p>
        </p:txBody>
      </p:sp>
    </p:spTree>
    <p:extLst>
      <p:ext uri="{BB962C8B-B14F-4D97-AF65-F5344CB8AC3E}">
        <p14:creationId xmlns:p14="http://schemas.microsoft.com/office/powerpoint/2010/main" val="182142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5BB4583F-269E-451E-B449-A8BF4C42F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02" y="1739153"/>
            <a:ext cx="11987795" cy="4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28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ABA0C0-0E34-44F1-9EAB-814444F8C7EB}"/>
              </a:ext>
            </a:extLst>
          </p:cNvPr>
          <p:cNvSpPr txBox="1"/>
          <p:nvPr/>
        </p:nvSpPr>
        <p:spPr>
          <a:xfrm>
            <a:off x="1705536" y="2767280"/>
            <a:ext cx="8780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Pycharm</a:t>
            </a:r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F41370-3605-4966-BE3B-1992DAAE8419}"/>
              </a:ext>
            </a:extLst>
          </p:cNvPr>
          <p:cNvSpPr txBox="1"/>
          <p:nvPr/>
        </p:nvSpPr>
        <p:spPr>
          <a:xfrm>
            <a:off x="7664825" y="4090719"/>
            <a:ext cx="4191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配置加载需要时间</a:t>
            </a:r>
            <a:r>
              <a:rPr lang="en-US" altLang="zh-CN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,…</a:t>
            </a:r>
            <a:endParaRPr lang="zh-CN" altLang="en-US" sz="3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225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>
          <a:solidFill>
            <a:schemeClr val="tx1">
              <a:lumMod val="65000"/>
              <a:lumOff val="35000"/>
            </a:schemeClr>
          </a:solidFill>
          <a:tailEnd type="stealt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diamond"/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10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02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103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04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0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06.xml><?xml version="1.0" encoding="utf-8"?>
<Control xmlns="http://schemas.microsoft.com/VisualStudio/2011/storyboarding/control">
  <Id Name="System.Storyboarding.Annotation.AnimatedRectangleCallout" Revision="1" Stencil="System.Storyboarding.Annotation" StencilVersion="0.1"/>
</Control>
</file>

<file path=customXml/item107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08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09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11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110.xml><?xml version="1.0" encoding="utf-8"?>
<Control xmlns="http://schemas.microsoft.com/VisualStudio/2011/storyboarding/control">
  <Id Name="System.Storyboarding.Common.DragSelection" Revision="1" Stencil="System.Storyboarding.Common" StencilVersion="0.1"/>
</Control>
</file>

<file path=customXml/item111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112.xml><?xml version="1.0" encoding="utf-8"?>
<Control xmlns="http://schemas.microsoft.com/VisualStudio/2011/storyboarding/control">
  <Id Name="System.Storyboarding.Backgrounds.RibbonApplication" Revision="1" Stencil="System.Storyboarding.Backgrounds" StencilVersion="0.1"/>
</Control>
</file>

<file path=customXml/item11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14.xml><?xml version="1.0" encoding="utf-8"?>
<Control xmlns="http://schemas.microsoft.com/VisualStudio/2011/storyboarding/control">
  <Id Name="System.Storyboarding.WindowsApps.WindowsAppsSliderControl" Revision="1" Stencil="System.Storyboarding.WindowsApps" StencilVersion="0.1"/>
</Control>
</file>

<file path=customXml/item115.xml><?xml version="1.0" encoding="utf-8"?>
<Control xmlns="http://schemas.microsoft.com/VisualStudio/2011/storyboarding/control">
  <Id Name="System.Storyboarding.WindowsDesktop.DialogBox" Revision="1" Stencil="System.Storyboarding.WindowsDesktop" StencilVersion="0.1"/>
</Control>
</file>

<file path=customXml/item116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11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18.xml><?xml version="1.0" encoding="utf-8"?>
<Control xmlns="http://schemas.microsoft.com/VisualStudio/2011/storyboarding/control">
  <Id Name="System.Storyboarding.WindowsApps.SearchBar" Revision="1" Stencil="System.Storyboarding.WindowsApps" StencilVersion="0.1"/>
</Control>
</file>

<file path=customXml/item11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2.xml><?xml version="1.0" encoding="utf-8"?>
<Control xmlns="http://schemas.microsoft.com/VisualStudio/2011/storyboarding/control">
  <Id Name="System.Storyboarding.WindowsApps.DateTimePicker" Revision="1" Stencil="System.Storyboarding.WindowsApps" StencilVersion="0.1"/>
</Control>
</file>

<file path=customXml/item12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21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22.xml><?xml version="1.0" encoding="utf-8"?>
<Control xmlns="http://schemas.microsoft.com/VisualStudio/2011/storyboarding/control">
  <Id Name="System.Storyboarding.WindowsApps.WindowsAppsXSmallTileSubtitle" Revision="1" Stencil="System.Storyboarding.WindowsApps" StencilVersion="0.1"/>
</Control>
</file>

<file path=customXml/item123.xml><?xml version="1.0" encoding="utf-8"?>
<Control xmlns="http://schemas.microsoft.com/VisualStudio/2011/storyboarding/control">
  <Id Name="System.Storyboarding.Common.NumericStepper" Revision="1" Stencil="System.Storyboarding.Common" StencilVersion="0.1"/>
</Control>
</file>

<file path=customXml/item1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5.xml><?xml version="1.0" encoding="utf-8"?>
<Control xmlns="http://schemas.microsoft.com/VisualStudio/2011/storyboarding/control">
  <Id Name="System.Storyboarding.WindowsApps.WindowsAppsProgressRing" Revision="1" Stencil="System.Storyboarding.WindowsApps" StencilVersion="0.1"/>
</Control>
</file>

<file path=customXml/item12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2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28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29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13.xml><?xml version="1.0" encoding="utf-8"?>
<Control xmlns="http://schemas.microsoft.com/VisualStudio/2011/storyboarding/control">
  <Id Name="System.Storyboarding.WindowsApps.WindowsAppsToggleOn" Revision="1" Stencil="System.Storyboarding.WindowsApps" StencilVersion="0.1"/>
</Control>
</file>

<file path=customXml/item13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1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32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133.xml><?xml version="1.0" encoding="utf-8"?>
<Control xmlns="http://schemas.microsoft.com/VisualStudio/2011/storyboarding/control">
  <Id Name="System.Storyboarding.Media.TagCloud" Revision="1" Stencil="System.Storyboarding.Media" StencilVersion="0.1"/>
</Control>
</file>

<file path=customXml/item134.xml><?xml version="1.0" encoding="utf-8"?>
<Control xmlns="http://schemas.microsoft.com/VisualStudio/2011/storyboarding/control">
  <Id Name="System.Storyboarding.Media.WebAd" Revision="1" Stencil="System.Storyboarding.Media" StencilVersion="0.1"/>
</Control>
</file>

<file path=customXml/item13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3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3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38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139.xml><?xml version="1.0" encoding="utf-8"?>
<Control xmlns="http://schemas.microsoft.com/VisualStudio/2011/storyboarding/control">
  <Id Name="System.Storyboarding.WindowsDesktop.DialogBox" Revision="1" Stencil="System.Storyboarding.WindowsDesktop" StencilVersion="0.1"/>
</Control>
</file>

<file path=customXml/item14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40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15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16.xml><?xml version="1.0" encoding="utf-8"?>
<Control xmlns="http://schemas.microsoft.com/VisualStudio/2011/storyboarding/control">
  <Id Name="System.Storyboarding.WindowsPhoneIcons.Search" Revision="1" Stencil="System.Storyboarding.WindowsPhoneIcons" StencilVersion="0.1"/>
</Control>
</file>

<file path=customXml/item1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9.xml><?xml version="1.0" encoding="utf-8"?>
<Control xmlns="http://schemas.microsoft.com/VisualStudio/2011/storyboarding/control">
  <Id Name="System.Storyboarding.Common.LinkBar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2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2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23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24.xml><?xml version="1.0" encoding="utf-8"?>
<Control xmlns="http://schemas.microsoft.com/VisualStudio/2011/storyboarding/control">
  <Id Name="e277fcca-87a5-46f1-894d-312df1ee4e3f" RevisionId="28251bc5-c0d8-4cb4-be58-e5c107be1f2b" Stencil="172d6d98-e5c9-42e9-a209-79f7a94bbd38" StencilRevisionId="00000000-0000-0000-0000-000000000000" StencilVersion="0.0"/>
</Control>
</file>

<file path=customXml/item25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2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28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9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34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35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3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7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38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39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4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40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41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42.xml><?xml version="1.0" encoding="utf-8"?>
<Control xmlns="http://schemas.microsoft.com/VisualStudio/2011/storyboarding/control">
  <Id Name="System.Storyboarding.Common.DragSelection" Revision="1" Stencil="System.Storyboarding.Common" StencilVersion="0.1"/>
</Control>
</file>

<file path=customXml/item43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44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45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4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7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48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49.xml><?xml version="1.0" encoding="utf-8"?>
<Control xmlns="http://schemas.microsoft.com/VisualStudio/2011/storyboarding/control">
  <Id Name="System.Storyboarding.WindowsApps.WindowsAppsWideTileSubtitle" Revision="1" Stencil="System.Storyboarding.WindowsApps" StencilVersion="0.1"/>
</Control>
</file>

<file path=customXml/item5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50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51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52.xml><?xml version="1.0" encoding="utf-8"?>
<Control xmlns="http://schemas.microsoft.com/VisualStudio/2011/storyboarding/control">
  <Id Name="System.Storyboarding.Annotation.AnimatedRectangleCallout" Revision="1" Stencil="System.Storyboarding.Annotation" StencilVersion="0.1"/>
</Control>
</file>

<file path=customXml/item53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.xml><?xml version="1.0" encoding="utf-8"?>
<Control xmlns="http://schemas.microsoft.com/VisualStudio/2011/storyboarding/control">
  <Id Name="System.Storyboarding.WindowsApps.WindowsAppsToggleOn" Revision="1" Stencil="System.Storyboarding.WindowsApps" StencilVersion="0.1"/>
</Control>
</file>

<file path=customXml/item56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57.xml><?xml version="1.0" encoding="utf-8"?>
<Control xmlns="http://schemas.microsoft.com/VisualStudio/2011/storyboarding/control">
  <Id Name="System.Storyboarding.WindowsDesktop.ContextMenu" Revision="1" Stencil="System.Storyboarding.WindowsDesktop" StencilVersion="0.1"/>
</Control>
</file>

<file path=customXml/item58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59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60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61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6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3.xml><?xml version="1.0" encoding="utf-8"?>
<Control xmlns="http://schemas.microsoft.com/VisualStudio/2011/storyboarding/control">
  <Id Name="System.Storyboarding.WindowsPhone.ToggleSwitch" Revision="1" Stencil="System.Storyboarding.WindowsPhone" StencilVersion="0.1"/>
</Control>
</file>

<file path=customXml/item64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65.xml><?xml version="1.0" encoding="utf-8"?>
<Control xmlns="http://schemas.microsoft.com/VisualStudio/2011/storyboarding/control">
  <Id Name="System.Storyboarding.WindowsDesktop.RibbonGroup" Revision="1" Stencil="System.Storyboarding.WindowsDesktop" StencilVersion="0.1"/>
</Control>
</file>

<file path=customXml/item66.xml><?xml version="1.0" encoding="utf-8"?>
<Control xmlns="http://schemas.microsoft.com/VisualStudio/2011/storyboarding/control">
  <Id Name="System.Storyboarding.WindowsPhoneIcons.Search" Revision="1" Stencil="System.Storyboarding.WindowsPhoneIcons" StencilVersion="0.1"/>
</Control>
</file>

<file path=customXml/item67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68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69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0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7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72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7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74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75.xml><?xml version="1.0" encoding="utf-8"?>
<Control xmlns="http://schemas.microsoft.com/VisualStudio/2011/storyboarding/control">
  <Id Name="System.Storyboarding.WindowsPhone.PhoneKeyboard" Revision="1" Stencil="System.Storyboarding.WindowsPhone" StencilVersion="0.1"/>
</Control>
</file>

<file path=customXml/item7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77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78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7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Backgrounds.RibbonApplication" Revision="1" Stencil="System.Storyboarding.Backgrounds" StencilVersion="0.1"/>
</Control>
</file>

<file path=customXml/item80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81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82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8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84.xml><?xml version="1.0" encoding="utf-8"?>
<Control xmlns="http://schemas.microsoft.com/VisualStudio/2011/storyboarding/control">
  <Id Name="System.Storyboarding.WindowsApps.SearchBar" Revision="1" Stencil="System.Storyboarding.WindowsApps" StencilVersion="0.1"/>
</Control>
</file>

<file path=customXml/item85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8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87.xml><?xml version="1.0" encoding="utf-8"?>
<Control xmlns="http://schemas.microsoft.com/VisualStudio/2011/storyboarding/control">
  <Id Name="System.Storyboarding.Backgrounds.RibbonApplication" Revision="1" Stencil="System.Storyboarding.Backgrounds" StencilVersion="0.1"/>
</Control>
</file>

<file path=customXml/item88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89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9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9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9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92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93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94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9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96.xml><?xml version="1.0" encoding="utf-8"?>
<Control xmlns="http://schemas.microsoft.com/VisualStudio/2011/storyboarding/control">
  <Id Name="System.Storyboarding.WindowsDesktop.RibbonGroup" Revision="1" Stencil="System.Storyboarding.WindowsDesktop" StencilVersion="0.1"/>
</Control>
</file>

<file path=customXml/item97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9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99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Props1.xml><?xml version="1.0" encoding="utf-8"?>
<ds:datastoreItem xmlns:ds="http://schemas.openxmlformats.org/officeDocument/2006/customXml" ds:itemID="{D876FCC0-9E7A-48B1-8E50-1A0759F74E0A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20F20E98-0806-4979-9C05-6CBBBB4E1E89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7E24A835-3291-46BD-8C98-50F69F590567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864CECF6-9DCA-4D1C-9B38-E0688ABC9BEF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D5F2614C-8731-449F-9AA3-4ED3A7C96878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DE6DF874-00D4-488C-AB88-5216DD50BA60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227E5C53-C01D-4E70-A6B9-862CEA9643DB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3202B820-A431-40AF-A3BE-D0811A251EF1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64CE0878-8288-497E-999C-CCE032D708A8}">
  <ds:schemaRefs>
    <ds:schemaRef ds:uri="http://schemas.microsoft.com/VisualStudio/2011/storyboarding/control/v1.0"/>
  </ds:schemaRefs>
</ds:datastoreItem>
</file>

<file path=customXml/itemProps108.xml><?xml version="1.0" encoding="utf-8"?>
<ds:datastoreItem xmlns:ds="http://schemas.openxmlformats.org/officeDocument/2006/customXml" ds:itemID="{4475BC4D-1BB3-42EE-94C9-1B162D8BAFED}">
  <ds:schemaRefs>
    <ds:schemaRef ds:uri="http://schemas.microsoft.com/VisualStudio/2011/storyboarding/control/v1.0"/>
  </ds:schemaRefs>
</ds:datastoreItem>
</file>

<file path=customXml/itemProps109.xml><?xml version="1.0" encoding="utf-8"?>
<ds:datastoreItem xmlns:ds="http://schemas.openxmlformats.org/officeDocument/2006/customXml" ds:itemID="{2AB06386-0C3D-4344-BF61-83A77615DACD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FFE0BDA5-6DB2-4A84-84FD-D5D71C3B9D40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4B916B9A-B635-4FEE-9AE5-90412D37139B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04E89521-16CA-4149-88CF-F253E9645BA0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F66E55A3-7894-456D-A00E-19F51C644AE3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6CF270EB-EA92-4C50-A069-DC44C7431ABF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ED6CC0CA-3A75-4742-8B6E-7F59D2E0E5A5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E8B65369-76D4-44B9-8CEB-D454AC76CCEB}">
  <ds:schemaRefs>
    <ds:schemaRef ds:uri="http://schemas.microsoft.com/VisualStudio/2011/storyboarding/control/v1.0"/>
  </ds:schemaRefs>
</ds:datastoreItem>
</file>

<file path=customXml/itemProps117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94D5EAF6-240B-407D-81AB-0575B2A5ABDA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100B0F7C-27E4-4F4D-BB83-6FE1C87BD1E7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61ACE5E5-0547-4711-9295-FCF46EABF46C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B86ED811-76FA-470E-BF65-7B08F4E478BD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A2BB0601-0BF8-4C4A-AF70-DAE3AFBACFA7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7ED48B54-8B75-4D14-9841-03692828D32B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E90950BF-B1F1-4850-B67F-F3FA8DEA9A78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CCE23676-7212-4FCA-ABFB-70FF7FF618C0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E08B9AB9-62D7-4184-8125-1505CC1CC41D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6089AD14-2AFF-487A-A99A-106B05215CC5}">
  <ds:schemaRefs>
    <ds:schemaRef ds:uri="http://schemas.microsoft.com/VisualStudio/2011/storyboarding/control/v1.0"/>
  </ds:schemaRefs>
</ds:datastoreItem>
</file>

<file path=customXml/itemProps127.xml><?xml version="1.0" encoding="utf-8"?>
<ds:datastoreItem xmlns:ds="http://schemas.openxmlformats.org/officeDocument/2006/customXml" ds:itemID="{0A0B0AB4-528F-45D0-9477-351EBE4AC7B5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1099EA52-2851-4A45-B9B0-E37DA6B6C52B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09D3FE55-D362-44BF-B5AF-C2093DCD5DF7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FFD2BA13-3466-4337-A284-D7C677B5DD27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B983D878-2013-4D76-9DFD-0A703A695BBA}">
  <ds:schemaRefs>
    <ds:schemaRef ds:uri="http://schemas.microsoft.com/VisualStudio/2011/storyboarding/control/v1.0"/>
  </ds:schemaRefs>
</ds:datastoreItem>
</file>

<file path=customXml/itemProps131.xml><?xml version="1.0" encoding="utf-8"?>
<ds:datastoreItem xmlns:ds="http://schemas.openxmlformats.org/officeDocument/2006/customXml" ds:itemID="{910C2E6A-5237-4511-AA22-BA699F6F75EF}">
  <ds:schemaRefs>
    <ds:schemaRef ds:uri="http://schemas.microsoft.com/VisualStudio/2011/storyboarding/control/v1.0"/>
  </ds:schemaRefs>
</ds:datastoreItem>
</file>

<file path=customXml/itemProps132.xml><?xml version="1.0" encoding="utf-8"?>
<ds:datastoreItem xmlns:ds="http://schemas.openxmlformats.org/officeDocument/2006/customXml" ds:itemID="{2A3B9ED3-D161-4025-8CEC-9FF7C12F8A5F}">
  <ds:schemaRefs>
    <ds:schemaRef ds:uri="http://schemas.microsoft.com/VisualStudio/2011/storyboarding/control"/>
  </ds:schemaRefs>
</ds:datastoreItem>
</file>

<file path=customXml/itemProps133.xml><?xml version="1.0" encoding="utf-8"?>
<ds:datastoreItem xmlns:ds="http://schemas.openxmlformats.org/officeDocument/2006/customXml" ds:itemID="{F661B18F-16BB-4237-8F7E-853B5B3F2FAE}">
  <ds:schemaRefs>
    <ds:schemaRef ds:uri="http://schemas.microsoft.com/VisualStudio/2011/storyboarding/control"/>
  </ds:schemaRefs>
</ds:datastoreItem>
</file>

<file path=customXml/itemProps134.xml><?xml version="1.0" encoding="utf-8"?>
<ds:datastoreItem xmlns:ds="http://schemas.openxmlformats.org/officeDocument/2006/customXml" ds:itemID="{67288E11-2E18-4899-A451-9AA2845E0821}">
  <ds:schemaRefs>
    <ds:schemaRef ds:uri="http://schemas.microsoft.com/VisualStudio/2011/storyboarding/control"/>
  </ds:schemaRefs>
</ds:datastoreItem>
</file>

<file path=customXml/itemProps135.xml><?xml version="1.0" encoding="utf-8"?>
<ds:datastoreItem xmlns:ds="http://schemas.openxmlformats.org/officeDocument/2006/customXml" ds:itemID="{F8976C3F-C772-4E76-AD9D-708076F059E4}">
  <ds:schemaRefs>
    <ds:schemaRef ds:uri="http://schemas.microsoft.com/VisualStudio/2011/storyboarding/control"/>
  </ds:schemaRefs>
</ds:datastoreItem>
</file>

<file path=customXml/itemProps136.xml><?xml version="1.0" encoding="utf-8"?>
<ds:datastoreItem xmlns:ds="http://schemas.openxmlformats.org/officeDocument/2006/customXml" ds:itemID="{1F9E2B79-BC2A-4268-9193-1ACB50784C72}">
  <ds:schemaRefs>
    <ds:schemaRef ds:uri="http://schemas.microsoft.com/VisualStudio/2011/storyboarding/control"/>
  </ds:schemaRefs>
</ds:datastoreItem>
</file>

<file path=customXml/itemProps137.xml><?xml version="1.0" encoding="utf-8"?>
<ds:datastoreItem xmlns:ds="http://schemas.openxmlformats.org/officeDocument/2006/customXml" ds:itemID="{A56E7BBF-4AD1-4BAB-BB90-656BC303E394}">
  <ds:schemaRefs>
    <ds:schemaRef ds:uri="http://schemas.microsoft.com/VisualStudio/2011/storyboarding/control"/>
  </ds:schemaRefs>
</ds:datastoreItem>
</file>

<file path=customXml/itemProps138.xml><?xml version="1.0" encoding="utf-8"?>
<ds:datastoreItem xmlns:ds="http://schemas.openxmlformats.org/officeDocument/2006/customXml" ds:itemID="{22271091-DDCE-44B5-B608-BB96BCA0C299}">
  <ds:schemaRefs>
    <ds:schemaRef ds:uri="http://schemas.microsoft.com/VisualStudio/2011/storyboarding/control"/>
  </ds:schemaRefs>
</ds:datastoreItem>
</file>

<file path=customXml/itemProps139.xml><?xml version="1.0" encoding="utf-8"?>
<ds:datastoreItem xmlns:ds="http://schemas.openxmlformats.org/officeDocument/2006/customXml" ds:itemID="{A70295DF-3E0F-4B6E-BD7B-245CAD79451A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544824AC-BADE-407C-AE99-A4D000D2F50F}">
  <ds:schemaRefs>
    <ds:schemaRef ds:uri="http://schemas.microsoft.com/VisualStudio/2011/storyboarding/control"/>
  </ds:schemaRefs>
</ds:datastoreItem>
</file>

<file path=customXml/itemProps140.xml><?xml version="1.0" encoding="utf-8"?>
<ds:datastoreItem xmlns:ds="http://schemas.openxmlformats.org/officeDocument/2006/customXml" ds:itemID="{303BB477-2C80-45E7-B5D5-C77234D6C6AF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7475230-4BFF-43DE-AB87-897ACC5780DF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6D0ED378-F4F3-473A-B488-F79F647482BD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62297194-F276-4C35-9AA2-BFDF1B032F77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5AFA068B-3D54-4CB3-A5A4-87643D8D5145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CC1693AC-2B0D-4B78-94A6-8B81ABA7973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4905C86-6E44-4451-8FA7-63A1865DDD97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1A862AD3-105C-4EF0-972F-BC4F9E884EF5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F03D36A1-34CB-4BF3-885D-40E879711C36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366DA436-CE30-453F-9CC1-28AD3B50F144}">
  <ds:schemaRefs>
    <ds:schemaRef ds:uri="http://schemas.microsoft.com/VisualStudio/2011/storyboarding/control/v1.0"/>
  </ds:schemaRefs>
</ds:datastoreItem>
</file>

<file path=customXml/itemProps23.xml><?xml version="1.0" encoding="utf-8"?>
<ds:datastoreItem xmlns:ds="http://schemas.openxmlformats.org/officeDocument/2006/customXml" ds:itemID="{5A6F5145-09F5-421E-ABA8-035D9DF59D73}">
  <ds:schemaRefs>
    <ds:schemaRef ds:uri="http://schemas.microsoft.com/VisualStudio/2011/storyboarding/control/v1.0"/>
  </ds:schemaRefs>
</ds:datastoreItem>
</file>

<file path=customXml/itemProps24.xml><?xml version="1.0" encoding="utf-8"?>
<ds:datastoreItem xmlns:ds="http://schemas.openxmlformats.org/officeDocument/2006/customXml" ds:itemID="{9DEF7458-94A2-40B6-9296-62F34681EAB5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EB217C64-C1C6-4B8C-84F0-9802741D4518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BAD961C6-33F0-4C22-99B8-7F532A57D814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7A38F64F-538F-4E93-BA3C-D98A841EB928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28.xml><?xml version="1.0" encoding="utf-8"?>
<ds:datastoreItem xmlns:ds="http://schemas.openxmlformats.org/officeDocument/2006/customXml" ds:itemID="{5F8B743C-58C9-496B-861D-37CFDCB689D2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AC7FE208-8C97-4B1D-AA84-DB44D31A404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492A7C7-FC42-4F7A-AE88-855DE0E60C14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E83CE332-ECC5-4BAC-A734-C260BE747A0D}">
  <ds:schemaRefs>
    <ds:schemaRef ds:uri="http://schemas.microsoft.com/VisualStudio/2011/storyboarding/control/v1.0"/>
  </ds:schemaRefs>
</ds:datastoreItem>
</file>

<file path=customXml/itemProps31.xml><?xml version="1.0" encoding="utf-8"?>
<ds:datastoreItem xmlns:ds="http://schemas.openxmlformats.org/officeDocument/2006/customXml" ds:itemID="{4CC681AB-E81B-49FF-87AD-DA604FB5E770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D9DDA3D3-FB48-46F6-A80C-F908BCDD2882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381A6365-2160-4705-B7D4-C208DDEF0F35}">
  <ds:schemaRefs>
    <ds:schemaRef ds:uri="http://schemas.microsoft.com/VisualStudio/2011/storyboarding/control/v1.0"/>
  </ds:schemaRefs>
</ds:datastoreItem>
</file>

<file path=customXml/itemProps34.xml><?xml version="1.0" encoding="utf-8"?>
<ds:datastoreItem xmlns:ds="http://schemas.openxmlformats.org/officeDocument/2006/customXml" ds:itemID="{05C8BB45-782C-4141-A21F-408D72D18D5D}">
  <ds:schemaRefs>
    <ds:schemaRef ds:uri="http://schemas.microsoft.com/VisualStudio/2011/storyboarding/control/v1.0"/>
  </ds:schemaRefs>
</ds:datastoreItem>
</file>

<file path=customXml/itemProps35.xml><?xml version="1.0" encoding="utf-8"?>
<ds:datastoreItem xmlns:ds="http://schemas.openxmlformats.org/officeDocument/2006/customXml" ds:itemID="{F6F6E13C-405A-4F34-9C8D-1967C5565EF6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F8288DEA-22B9-443B-ABE1-014EF687A73A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96B9670D-6058-4A8F-B08D-2A4747FA5884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D341EDEC-E91D-404D-B8C5-4D7EFE3F04B8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5080EF58-1BA1-4401-970D-380B612133BF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04D3947-FCF6-4B06-B08F-63B5C5CA9C45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4E9D754E-09B3-4BD6-8FD6-A9AF66ECC194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BB9E5E61-E257-40D2-B9E2-7AEBD7885088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4FEA2979-576B-4D0E-8ED0-4CF4EFD72754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191AEE14-C64A-4F54-8F0B-5E14E3E5CE7C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5754F893-6C35-4D5D-9393-17E56EEF992E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AB8AF5A6-FA45-4246-A67D-74215671FBEF}">
  <ds:schemaRefs>
    <ds:schemaRef ds:uri="http://schemas.microsoft.com/VisualStudio/2011/storyboarding/control/v1.0"/>
  </ds:schemaRefs>
</ds:datastoreItem>
</file>

<file path=customXml/itemProps46.xml><?xml version="1.0" encoding="utf-8"?>
<ds:datastoreItem xmlns:ds="http://schemas.openxmlformats.org/officeDocument/2006/customXml" ds:itemID="{86DDADAD-0C71-46E0-9616-3234019375CF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6CA1E503-3BE5-48F9-8903-1F5A0E5B53FA}">
  <ds:schemaRefs>
    <ds:schemaRef ds:uri="http://schemas.microsoft.com/VisualStudio/2011/storyboarding/control/v1.0"/>
  </ds:schemaRefs>
</ds:datastoreItem>
</file>

<file path=customXml/itemProps48.xml><?xml version="1.0" encoding="utf-8"?>
<ds:datastoreItem xmlns:ds="http://schemas.openxmlformats.org/officeDocument/2006/customXml" ds:itemID="{9393AB24-443C-46F7-8D50-C871CB7B4286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041956AB-20B0-47BF-BBF6-AA5241CACE2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9E6F756-0DAF-4608-9AE1-88A7601AF4C5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2D71B260-49DD-430A-993F-35BB818160D2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6295667D-C0CD-484D-9597-0DF6A365076E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9B0A7011-0B78-4DD6-9278-7901FEA5AAEB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04939262-C4E4-4DDE-B5F5-FDC9672DC53F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A7EB2591-C851-4B19-B1F0-F52DEFA579ED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826F27A1-847A-4460-B9D4-800ED389AE34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F6837EA3-9E40-4824-81C6-E2ECDDABBF72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3783626F-20F1-4BBB-ADB4-D54C85DDAB37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8F97ABE8-59FC-4F9E-862E-53DB1BE04D17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41E26C4E-13AE-4DA6-95FA-56AEC2B57F4C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8376A45C-3B73-430A-AB07-14AE228ECB55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4AC3D769-D063-4E0E-89F8-F9C7407DB2BB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05153027-DA7B-4578-B361-D2D2B936E55E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8958E36F-37EE-403C-B543-B0F72E376F62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D064C4CF-1AF5-4F7F-B137-B6F55CF77AE3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9DF9E425-3500-4544-92C7-C70BB07A794B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120A3C96-CD27-497D-A0EF-E96445F10DC2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C31D29BA-E8D2-48DB-8B8A-EBA8B349E071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DD31851A-5003-4310-A6D0-20CCE229CF08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33100F4A-0DDC-4B88-9F2C-389897235BA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12BA062-6246-4F45-BCC5-966BCC4F3AEC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7F05CED5-CCB9-4E9D-8D55-28A8EF4B829E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B8EED8E5-3B5B-4ACE-A82E-2E28B2EEBF7A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43BC66F8-864C-4836-90BA-2415F7566B67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E92354D3-8CF9-456A-9AEB-85D0C80EEF3E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4967114F-F9CE-435C-8E3A-DE877DB1E64D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7F42689F-313B-45F3-B395-767338A28529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1C0C511F-E67D-4D4A-9A7B-6E9F2916E4D8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3E1C06EB-5807-44DD-8F56-0195CD17B785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22FC4946-3D42-4432-9EE9-1FA67EDA7450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C28A16E9-5251-4487-8DE8-A6771C110B2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BAF63FF1-5D6D-45F5-AEDC-C77572D176BA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782F4699-B6D4-44A9-8C92-74E0DF65A319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B86FC14E-608D-4408-A64C-21E6AEE90D98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353DD94D-AB01-4548-A087-D7FBB90A3D23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29ED541A-A190-4082-83AD-A83FC4418AF0}">
  <ds:schemaRefs>
    <ds:schemaRef ds:uri="http://schemas.microsoft.com/VisualStudio/2011/storyboarding/control/v1.0"/>
  </ds:schemaRefs>
</ds:datastoreItem>
</file>

<file path=customXml/itemProps84.xml><?xml version="1.0" encoding="utf-8"?>
<ds:datastoreItem xmlns:ds="http://schemas.openxmlformats.org/officeDocument/2006/customXml" ds:itemID="{C031A130-A8AB-4A98-9549-5C3D2866C881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BD0EADFC-B95D-4D68-91D0-A01EA3AE1794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1322E1B6-B69B-4B1E-9F64-FFB1E4A65691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87.xml><?xml version="1.0" encoding="utf-8"?>
<ds:datastoreItem xmlns:ds="http://schemas.openxmlformats.org/officeDocument/2006/customXml" ds:itemID="{14B96814-0A59-4404-8104-4C241525D8AF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EFA06C11-DB56-4F74-9942-4406CED8307B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7B5D9712-10BC-4258-9CCD-78F162E373A8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A4360E52-9DB1-43EF-AB20-8F0E9DE2C8F6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97AFED13-B87F-40E7-8399-296748F1533A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5A5BBB8D-5CEC-40BD-BA21-F44F6B4B7343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A624E6A6-1E94-423D-AB19-6C836B8F42DE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2DDA668D-E310-49CF-B461-3E33165B82B3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2ED57B16-65F0-4D88-8FC8-86653DF414F3}">
  <ds:schemaRefs>
    <ds:schemaRef ds:uri="http://schemas.microsoft.com/VisualStudio/2011/storyboarding/control/v1.0"/>
  </ds:schemaRefs>
</ds:datastoreItem>
</file>

<file path=customXml/itemProps95.xml><?xml version="1.0" encoding="utf-8"?>
<ds:datastoreItem xmlns:ds="http://schemas.openxmlformats.org/officeDocument/2006/customXml" ds:itemID="{BCFDDF06-4D2E-4D6D-9A1B-C447B3F4EA67}">
  <ds:schemaRefs>
    <ds:schemaRef ds:uri="http://schemas.microsoft.com/VisualStudio/2011/storyboarding/control/v1.0"/>
  </ds:schemaRefs>
</ds:datastoreItem>
</file>

<file path=customXml/itemProps96.xml><?xml version="1.0" encoding="utf-8"?>
<ds:datastoreItem xmlns:ds="http://schemas.openxmlformats.org/officeDocument/2006/customXml" ds:itemID="{20F9A248-3B4E-4C31-B4EF-B845C984A414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DC34E007-761A-47A7-A639-ACF3AC9E2B69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74BC6B40-2251-4EF0-850D-36F1A702D8BB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7B9F9C9D-6EFE-4ACD-A5CC-9198476B5DC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759</Words>
  <Application>Microsoft Office PowerPoint</Application>
  <PresentationFormat>宽屏</PresentationFormat>
  <Paragraphs>521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等线</vt:lpstr>
      <vt:lpstr>方正隶变简体</vt:lpstr>
      <vt:lpstr>Aharoni</vt:lpstr>
      <vt:lpstr>Arial</vt:lpstr>
      <vt:lpstr>Cambria Math</vt:lpstr>
      <vt:lpstr>Segoe UI</vt:lpstr>
      <vt:lpstr>Times New Roman</vt:lpstr>
      <vt:lpstr>Wingdings</vt:lpstr>
      <vt:lpstr>Wingdings 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1809853gbm30005@student.must.edu.mo</dc:creator>
  <cp:lastModifiedBy>LYJ8512@126.com</cp:lastModifiedBy>
  <cp:revision>150</cp:revision>
  <dcterms:created xsi:type="dcterms:W3CDTF">2018-10-16T15:08:28Z</dcterms:created>
  <dcterms:modified xsi:type="dcterms:W3CDTF">2018-11-20T23:57:02Z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